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82"/>
  </p:notesMasterIdLst>
  <p:sldIdLst>
    <p:sldId id="353" r:id="rId2"/>
    <p:sldId id="565" r:id="rId3"/>
    <p:sldId id="564" r:id="rId4"/>
    <p:sldId id="563" r:id="rId5"/>
    <p:sldId id="471" r:id="rId6"/>
    <p:sldId id="475" r:id="rId7"/>
    <p:sldId id="472" r:id="rId8"/>
    <p:sldId id="579" r:id="rId9"/>
    <p:sldId id="582" r:id="rId10"/>
    <p:sldId id="580" r:id="rId11"/>
    <p:sldId id="474" r:id="rId12"/>
    <p:sldId id="476" r:id="rId13"/>
    <p:sldId id="477" r:id="rId14"/>
    <p:sldId id="481" r:id="rId15"/>
    <p:sldId id="482" r:id="rId16"/>
    <p:sldId id="483" r:id="rId17"/>
    <p:sldId id="484" r:id="rId18"/>
    <p:sldId id="505" r:id="rId19"/>
    <p:sldId id="485" r:id="rId20"/>
    <p:sldId id="488" r:id="rId21"/>
    <p:sldId id="480" r:id="rId22"/>
    <p:sldId id="532" r:id="rId23"/>
    <p:sldId id="533" r:id="rId24"/>
    <p:sldId id="487" r:id="rId25"/>
    <p:sldId id="525" r:id="rId26"/>
    <p:sldId id="490" r:id="rId27"/>
    <p:sldId id="489" r:id="rId28"/>
    <p:sldId id="548" r:id="rId29"/>
    <p:sldId id="547" r:id="rId30"/>
    <p:sldId id="491" r:id="rId31"/>
    <p:sldId id="492" r:id="rId32"/>
    <p:sldId id="495" r:id="rId33"/>
    <p:sldId id="496" r:id="rId34"/>
    <p:sldId id="497" r:id="rId35"/>
    <p:sldId id="499" r:id="rId36"/>
    <p:sldId id="500" r:id="rId37"/>
    <p:sldId id="498" r:id="rId38"/>
    <p:sldId id="501" r:id="rId39"/>
    <p:sldId id="502" r:id="rId40"/>
    <p:sldId id="503" r:id="rId41"/>
    <p:sldId id="506" r:id="rId42"/>
    <p:sldId id="507" r:id="rId43"/>
    <p:sldId id="504" r:id="rId44"/>
    <p:sldId id="509" r:id="rId45"/>
    <p:sldId id="534" r:id="rId46"/>
    <p:sldId id="526" r:id="rId47"/>
    <p:sldId id="513" r:id="rId48"/>
    <p:sldId id="555" r:id="rId49"/>
    <p:sldId id="508" r:id="rId50"/>
    <p:sldId id="515" r:id="rId51"/>
    <p:sldId id="511" r:id="rId52"/>
    <p:sldId id="520" r:id="rId53"/>
    <p:sldId id="521" r:id="rId54"/>
    <p:sldId id="522" r:id="rId55"/>
    <p:sldId id="523" r:id="rId56"/>
    <p:sldId id="524" r:id="rId57"/>
    <p:sldId id="514" r:id="rId58"/>
    <p:sldId id="527" r:id="rId59"/>
    <p:sldId id="528" r:id="rId60"/>
    <p:sldId id="535" r:id="rId61"/>
    <p:sldId id="578" r:id="rId62"/>
    <p:sldId id="577" r:id="rId63"/>
    <p:sldId id="544" r:id="rId64"/>
    <p:sldId id="541" r:id="rId65"/>
    <p:sldId id="542" r:id="rId66"/>
    <p:sldId id="543" r:id="rId67"/>
    <p:sldId id="538" r:id="rId68"/>
    <p:sldId id="539" r:id="rId69"/>
    <p:sldId id="540" r:id="rId70"/>
    <p:sldId id="575" r:id="rId71"/>
    <p:sldId id="576" r:id="rId72"/>
    <p:sldId id="566" r:id="rId73"/>
    <p:sldId id="567" r:id="rId74"/>
    <p:sldId id="568" r:id="rId75"/>
    <p:sldId id="569" r:id="rId76"/>
    <p:sldId id="570" r:id="rId77"/>
    <p:sldId id="571" r:id="rId78"/>
    <p:sldId id="572" r:id="rId79"/>
    <p:sldId id="573" r:id="rId80"/>
    <p:sldId id="574" r:id="rId81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F0055"/>
    <a:srgbClr val="0432FF"/>
    <a:srgbClr val="D0CEB6"/>
    <a:srgbClr val="44639F"/>
    <a:srgbClr val="FFFFFF"/>
    <a:srgbClr val="C3D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4266"/>
    <p:restoredTop sz="94712"/>
  </p:normalViewPr>
  <p:slideViewPr>
    <p:cSldViewPr>
      <p:cViewPr varScale="1">
        <p:scale>
          <a:sx n="105" d="100"/>
          <a:sy n="105" d="100"/>
        </p:scale>
        <p:origin x="496" y="18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-20448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fld id="{38FAC162-A4CF-7F46-93EB-50637C4219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806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2057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A15F-8F65-D645-B4F5-AE25A3F9C3E8}" type="slidenum">
              <a:rPr lang="en-US"/>
              <a:pPr/>
              <a:t>12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228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A15F-8F65-D645-B4F5-AE25A3F9C3E8}" type="slidenum">
              <a:rPr lang="en-US"/>
              <a:pPr/>
              <a:t>13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414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831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61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347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72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414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4390-E3C0-6246-A9EA-4A8125D5A5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574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7BF85-4567-C64C-AA03-9966FEE519A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71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F9E5-6900-A64C-B9D7-1A0B8BF6A9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957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2954-1DCA-3642-A768-3E38F037C9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2347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48A-B16F-A942-A742-0443287FB4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61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23B-6B64-2645-BCEC-407402D52EA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83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7266-6D70-B74B-9401-AA4C91207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44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03D-0946-1C4D-B1C3-F9E015387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59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CB1B-F2F6-AE40-B8CF-69372816E4A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28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07F9-978F-F748-9934-F3AFCC5F9D2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8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A288-403A-C549-B31A-2CDE8B63024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34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5195" y="6526582"/>
            <a:ext cx="1001064" cy="99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56230" y="7152555"/>
            <a:ext cx="341805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86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defTabSz="503972" rtl="0" eaLnBrk="1" latinLnBrk="0" hangingPunct="1"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503972" rtl="0" eaLnBrk="1" latinLnBrk="0" hangingPunct="1">
        <a:spcBef>
          <a:spcPct val="20000"/>
        </a:spcBef>
        <a:buFont typeface="Arial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buFont typeface="Arial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buFont typeface="Arial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buFont typeface="Arial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buFont typeface="Arial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36688" y="-106363"/>
            <a:ext cx="15849598" cy="7924800"/>
          </a:xfrm>
          <a:prstGeom prst="rect">
            <a:avLst/>
          </a:prstGeom>
        </p:spPr>
      </p:pic>
      <p:pic>
        <p:nvPicPr>
          <p:cNvPr id="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The Matrix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1684557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4512" y="1036637"/>
            <a:ext cx="9217588" cy="1814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&lt;Duck&gt;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duckList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new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&lt;Duck&gt;();</a:t>
            </a: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duckList.add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   );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duckList.add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   );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246D83-362B-564F-897D-D20F62889D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535112" y="2941637"/>
            <a:ext cx="1905905" cy="24082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7B87ED-A52A-3847-A994-41D803F23D23}"/>
              </a:ext>
            </a:extLst>
          </p:cNvPr>
          <p:cNvSpPr txBox="1"/>
          <p:nvPr/>
        </p:nvSpPr>
        <p:spPr>
          <a:xfrm>
            <a:off x="2220912" y="54562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87928D-B3D5-9F4B-A893-583232D15B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982912" y="1265237"/>
            <a:ext cx="54275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212BC6-DD6C-4D42-BDA2-D8AF46B065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982912" y="1874837"/>
            <a:ext cx="565189" cy="7141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8EB293-202E-5541-A90D-0FD00ED49F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592512" y="2943698"/>
            <a:ext cx="1905905" cy="24082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369B72-814E-2B4B-902B-0E7DFFA82657}"/>
              </a:ext>
            </a:extLst>
          </p:cNvPr>
          <p:cNvSpPr txBox="1"/>
          <p:nvPr/>
        </p:nvSpPr>
        <p:spPr>
          <a:xfrm>
            <a:off x="4329112" y="5458298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89521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458912" y="3017837"/>
            <a:ext cx="7346522" cy="1676401"/>
            <a:chOff x="1020762" y="2941636"/>
            <a:chExt cx="7346522" cy="167640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020762" y="2941637"/>
              <a:ext cx="1326721" cy="16764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2525712" y="2941637"/>
              <a:ext cx="1326721" cy="16764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030662" y="2941637"/>
              <a:ext cx="1326721" cy="16764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535612" y="2941636"/>
              <a:ext cx="1326721" cy="16764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040563" y="2941636"/>
              <a:ext cx="1326721" cy="1676400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1458912" y="960437"/>
            <a:ext cx="7346522" cy="1676401"/>
            <a:chOff x="982662" y="884237"/>
            <a:chExt cx="7346522" cy="167640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982662" y="884238"/>
              <a:ext cx="1326721" cy="16764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2487612" y="884238"/>
              <a:ext cx="1326721" cy="16764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992562" y="884238"/>
              <a:ext cx="1326721" cy="16764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497512" y="884237"/>
              <a:ext cx="1326721" cy="16764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002463" y="884237"/>
              <a:ext cx="1326721" cy="1676400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1458912" y="5075236"/>
            <a:ext cx="7346522" cy="1676401"/>
            <a:chOff x="1096962" y="4999036"/>
            <a:chExt cx="7346522" cy="167640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096962" y="4999037"/>
              <a:ext cx="1326721" cy="16764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2601912" y="4999037"/>
              <a:ext cx="1326721" cy="16764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106862" y="4999037"/>
              <a:ext cx="1326721" cy="16764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611812" y="4999036"/>
              <a:ext cx="1326721" cy="16764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116763" y="4999036"/>
              <a:ext cx="1326721" cy="1676400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1763712" y="3508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87712" y="3508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11712" y="3508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335712" y="3508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859712" y="3508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96912" y="14176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96912" y="33988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96912" y="56848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916112" y="7056437"/>
            <a:ext cx="5929957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/>
              <a:t>* Attack </a:t>
            </a:r>
            <a:r>
              <a:rPr lang="en-US" dirty="0"/>
              <a:t>of the clone army of ducks! Hide your children!</a:t>
            </a:r>
          </a:p>
        </p:txBody>
      </p:sp>
    </p:spTree>
    <p:extLst>
      <p:ext uri="{BB962C8B-B14F-4D97-AF65-F5344CB8AC3E}">
        <p14:creationId xmlns:p14="http://schemas.microsoft.com/office/powerpoint/2010/main" val="1227690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122488" y="503237"/>
            <a:ext cx="13467907" cy="723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The Matrix</a:t>
            </a:r>
          </a:p>
        </p:txBody>
      </p:sp>
    </p:spTree>
    <p:extLst>
      <p:ext uri="{BB962C8B-B14F-4D97-AF65-F5344CB8AC3E}">
        <p14:creationId xmlns:p14="http://schemas.microsoft.com/office/powerpoint/2010/main" val="675885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8449" y="1427938"/>
            <a:ext cx="6383726" cy="495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The Matrix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11512" y="6980237"/>
            <a:ext cx="3352800" cy="4358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a.k.a. 2D arrays</a:t>
            </a:r>
          </a:p>
        </p:txBody>
      </p:sp>
    </p:spTree>
    <p:extLst>
      <p:ext uri="{BB962C8B-B14F-4D97-AF65-F5344CB8AC3E}">
        <p14:creationId xmlns:p14="http://schemas.microsoft.com/office/powerpoint/2010/main" val="114841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6112" y="1722437"/>
            <a:ext cx="64524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[2][4]; </a:t>
            </a: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</a:p>
        </p:txBody>
      </p:sp>
    </p:spTree>
    <p:extLst>
      <p:ext uri="{BB962C8B-B14F-4D97-AF65-F5344CB8AC3E}">
        <p14:creationId xmlns:p14="http://schemas.microsoft.com/office/powerpoint/2010/main" val="2125517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6112" y="1722437"/>
            <a:ext cx="64524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[2][4]; </a:t>
            </a: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</a:p>
        </p:txBody>
      </p:sp>
    </p:spTree>
    <p:extLst>
      <p:ext uri="{BB962C8B-B14F-4D97-AF65-F5344CB8AC3E}">
        <p14:creationId xmlns:p14="http://schemas.microsoft.com/office/powerpoint/2010/main" val="1627791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6112" y="1722437"/>
            <a:ext cx="64524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[2][4]; </a:t>
            </a: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</a:p>
        </p:txBody>
      </p:sp>
    </p:spTree>
    <p:extLst>
      <p:ext uri="{BB962C8B-B14F-4D97-AF65-F5344CB8AC3E}">
        <p14:creationId xmlns:p14="http://schemas.microsoft.com/office/powerpoint/2010/main" val="1254080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6112" y="1722437"/>
            <a:ext cx="64524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[2][4]; </a:t>
            </a: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</a:p>
        </p:txBody>
      </p:sp>
    </p:spTree>
    <p:extLst>
      <p:ext uri="{BB962C8B-B14F-4D97-AF65-F5344CB8AC3E}">
        <p14:creationId xmlns:p14="http://schemas.microsoft.com/office/powerpoint/2010/main" val="1059041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6112" y="1722437"/>
            <a:ext cx="64524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2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][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4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]; </a:t>
            </a: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</a:p>
        </p:txBody>
      </p:sp>
    </p:spTree>
    <p:extLst>
      <p:ext uri="{BB962C8B-B14F-4D97-AF65-F5344CB8AC3E}">
        <p14:creationId xmlns:p14="http://schemas.microsoft.com/office/powerpoint/2010/main" val="68159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6112" y="1722437"/>
            <a:ext cx="64524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2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][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];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649912" y="3094037"/>
            <a:ext cx="249299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</a:rPr>
              <a:t>Number of rows	</a:t>
            </a:r>
          </a:p>
        </p:txBody>
      </p:sp>
      <p:sp>
        <p:nvSpPr>
          <p:cNvPr id="3" name="Freeform 2"/>
          <p:cNvSpPr/>
          <p:nvPr/>
        </p:nvSpPr>
        <p:spPr>
          <a:xfrm>
            <a:off x="6257925" y="2196335"/>
            <a:ext cx="885825" cy="889765"/>
          </a:xfrm>
          <a:custGeom>
            <a:avLst/>
            <a:gdLst>
              <a:gd name="connsiteX0" fmla="*/ 0 w 885825"/>
              <a:gd name="connsiteY0" fmla="*/ 889765 h 889765"/>
              <a:gd name="connsiteX1" fmla="*/ 71438 w 885825"/>
              <a:gd name="connsiteY1" fmla="*/ 546865 h 889765"/>
              <a:gd name="connsiteX2" fmla="*/ 114300 w 885825"/>
              <a:gd name="connsiteY2" fmla="*/ 532578 h 889765"/>
              <a:gd name="connsiteX3" fmla="*/ 285750 w 885825"/>
              <a:gd name="connsiteY3" fmla="*/ 446853 h 889765"/>
              <a:gd name="connsiteX4" fmla="*/ 328613 w 885825"/>
              <a:gd name="connsiteY4" fmla="*/ 432565 h 889765"/>
              <a:gd name="connsiteX5" fmla="*/ 371475 w 885825"/>
              <a:gd name="connsiteY5" fmla="*/ 418278 h 889765"/>
              <a:gd name="connsiteX6" fmla="*/ 414338 w 885825"/>
              <a:gd name="connsiteY6" fmla="*/ 389703 h 889765"/>
              <a:gd name="connsiteX7" fmla="*/ 457200 w 885825"/>
              <a:gd name="connsiteY7" fmla="*/ 375415 h 889765"/>
              <a:gd name="connsiteX8" fmla="*/ 542925 w 885825"/>
              <a:gd name="connsiteY8" fmla="*/ 318265 h 889765"/>
              <a:gd name="connsiteX9" fmla="*/ 585788 w 885825"/>
              <a:gd name="connsiteY9" fmla="*/ 289690 h 889765"/>
              <a:gd name="connsiteX10" fmla="*/ 614363 w 885825"/>
              <a:gd name="connsiteY10" fmla="*/ 246828 h 889765"/>
              <a:gd name="connsiteX11" fmla="*/ 657225 w 885825"/>
              <a:gd name="connsiteY11" fmla="*/ 218253 h 889765"/>
              <a:gd name="connsiteX12" fmla="*/ 671513 w 885825"/>
              <a:gd name="connsiteY12" fmla="*/ 175390 h 889765"/>
              <a:gd name="connsiteX13" fmla="*/ 700088 w 885825"/>
              <a:gd name="connsiteY13" fmla="*/ 132528 h 889765"/>
              <a:gd name="connsiteX14" fmla="*/ 685800 w 885825"/>
              <a:gd name="connsiteY14" fmla="*/ 3940 h 889765"/>
              <a:gd name="connsiteX15" fmla="*/ 642938 w 885825"/>
              <a:gd name="connsiteY15" fmla="*/ 32515 h 889765"/>
              <a:gd name="connsiteX16" fmla="*/ 614363 w 885825"/>
              <a:gd name="connsiteY16" fmla="*/ 75378 h 889765"/>
              <a:gd name="connsiteX17" fmla="*/ 528638 w 885825"/>
              <a:gd name="connsiteY17" fmla="*/ 161103 h 889765"/>
              <a:gd name="connsiteX18" fmla="*/ 571500 w 885825"/>
              <a:gd name="connsiteY18" fmla="*/ 132528 h 889765"/>
              <a:gd name="connsiteX19" fmla="*/ 657225 w 885825"/>
              <a:gd name="connsiteY19" fmla="*/ 103953 h 889765"/>
              <a:gd name="connsiteX20" fmla="*/ 842963 w 885825"/>
              <a:gd name="connsiteY20" fmla="*/ 203965 h 889765"/>
              <a:gd name="connsiteX21" fmla="*/ 885825 w 885825"/>
              <a:gd name="connsiteY21" fmla="*/ 232540 h 889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85825" h="889765">
                <a:moveTo>
                  <a:pt x="0" y="889765"/>
                </a:moveTo>
                <a:cubicBezTo>
                  <a:pt x="23813" y="775465"/>
                  <a:pt x="35854" y="658064"/>
                  <a:pt x="71438" y="546865"/>
                </a:cubicBezTo>
                <a:cubicBezTo>
                  <a:pt x="76028" y="532521"/>
                  <a:pt x="101135" y="539892"/>
                  <a:pt x="114300" y="532578"/>
                </a:cubicBezTo>
                <a:cubicBezTo>
                  <a:pt x="280484" y="440254"/>
                  <a:pt x="118858" y="502484"/>
                  <a:pt x="285750" y="446853"/>
                </a:cubicBezTo>
                <a:lnTo>
                  <a:pt x="328613" y="432565"/>
                </a:lnTo>
                <a:lnTo>
                  <a:pt x="371475" y="418278"/>
                </a:lnTo>
                <a:cubicBezTo>
                  <a:pt x="385763" y="408753"/>
                  <a:pt x="398979" y="397382"/>
                  <a:pt x="414338" y="389703"/>
                </a:cubicBezTo>
                <a:cubicBezTo>
                  <a:pt x="427808" y="382968"/>
                  <a:pt x="444035" y="382729"/>
                  <a:pt x="457200" y="375415"/>
                </a:cubicBezTo>
                <a:cubicBezTo>
                  <a:pt x="487221" y="358736"/>
                  <a:pt x="514350" y="337315"/>
                  <a:pt x="542925" y="318265"/>
                </a:cubicBezTo>
                <a:lnTo>
                  <a:pt x="585788" y="289690"/>
                </a:lnTo>
                <a:cubicBezTo>
                  <a:pt x="595313" y="275403"/>
                  <a:pt x="602221" y="258970"/>
                  <a:pt x="614363" y="246828"/>
                </a:cubicBezTo>
                <a:cubicBezTo>
                  <a:pt x="626505" y="234686"/>
                  <a:pt x="646498" y="231662"/>
                  <a:pt x="657225" y="218253"/>
                </a:cubicBezTo>
                <a:cubicBezTo>
                  <a:pt x="666633" y="206493"/>
                  <a:pt x="664778" y="188861"/>
                  <a:pt x="671513" y="175390"/>
                </a:cubicBezTo>
                <a:cubicBezTo>
                  <a:pt x="679192" y="160032"/>
                  <a:pt x="690563" y="146815"/>
                  <a:pt x="700088" y="132528"/>
                </a:cubicBezTo>
                <a:cubicBezTo>
                  <a:pt x="695325" y="89665"/>
                  <a:pt x="707197" y="41384"/>
                  <a:pt x="685800" y="3940"/>
                </a:cubicBezTo>
                <a:cubicBezTo>
                  <a:pt x="677281" y="-10969"/>
                  <a:pt x="655080" y="20373"/>
                  <a:pt x="642938" y="32515"/>
                </a:cubicBezTo>
                <a:cubicBezTo>
                  <a:pt x="630796" y="44657"/>
                  <a:pt x="625771" y="62544"/>
                  <a:pt x="614363" y="75378"/>
                </a:cubicBezTo>
                <a:cubicBezTo>
                  <a:pt x="587515" y="105582"/>
                  <a:pt x="528638" y="161103"/>
                  <a:pt x="528638" y="161103"/>
                </a:cubicBezTo>
                <a:cubicBezTo>
                  <a:pt x="542925" y="151578"/>
                  <a:pt x="555809" y="139502"/>
                  <a:pt x="571500" y="132528"/>
                </a:cubicBezTo>
                <a:cubicBezTo>
                  <a:pt x="599025" y="120295"/>
                  <a:pt x="657225" y="103953"/>
                  <a:pt x="657225" y="103953"/>
                </a:cubicBezTo>
                <a:cubicBezTo>
                  <a:pt x="855329" y="132252"/>
                  <a:pt x="663723" y="84470"/>
                  <a:pt x="842963" y="203965"/>
                </a:cubicBezTo>
                <a:lnTo>
                  <a:pt x="885825" y="232540"/>
                </a:ln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173912" y="960437"/>
            <a:ext cx="249299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</a:rPr>
              <a:t>Number </a:t>
            </a:r>
            <a:r>
              <a:rPr lang="en-US" sz="240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</a:rPr>
              <a:t>of cols</a:t>
            </a:r>
            <a:r>
              <a:rPr lang="en-US" sz="2400" dirty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</a:rPr>
              <a:t>	</a:t>
            </a:r>
          </a:p>
        </p:txBody>
      </p:sp>
      <p:sp>
        <p:nvSpPr>
          <p:cNvPr id="13" name="Freeform 12"/>
          <p:cNvSpPr/>
          <p:nvPr/>
        </p:nvSpPr>
        <p:spPr>
          <a:xfrm>
            <a:off x="7600950" y="1500188"/>
            <a:ext cx="971550" cy="271662"/>
          </a:xfrm>
          <a:custGeom>
            <a:avLst/>
            <a:gdLst>
              <a:gd name="connsiteX0" fmla="*/ 971550 w 971550"/>
              <a:gd name="connsiteY0" fmla="*/ 0 h 271662"/>
              <a:gd name="connsiteX1" fmla="*/ 842963 w 971550"/>
              <a:gd name="connsiteY1" fmla="*/ 157162 h 271662"/>
              <a:gd name="connsiteX2" fmla="*/ 800100 w 971550"/>
              <a:gd name="connsiteY2" fmla="*/ 171450 h 271662"/>
              <a:gd name="connsiteX3" fmla="*/ 542925 w 971550"/>
              <a:gd name="connsiteY3" fmla="*/ 157162 h 271662"/>
              <a:gd name="connsiteX4" fmla="*/ 485775 w 971550"/>
              <a:gd name="connsiteY4" fmla="*/ 142875 h 271662"/>
              <a:gd name="connsiteX5" fmla="*/ 442913 w 971550"/>
              <a:gd name="connsiteY5" fmla="*/ 128587 h 271662"/>
              <a:gd name="connsiteX6" fmla="*/ 285750 w 971550"/>
              <a:gd name="connsiteY6" fmla="*/ 114300 h 271662"/>
              <a:gd name="connsiteX7" fmla="*/ 128588 w 971550"/>
              <a:gd name="connsiteY7" fmla="*/ 128587 h 271662"/>
              <a:gd name="connsiteX8" fmla="*/ 114300 w 971550"/>
              <a:gd name="connsiteY8" fmla="*/ 171450 h 271662"/>
              <a:gd name="connsiteX9" fmla="*/ 28575 w 971550"/>
              <a:gd name="connsiteY9" fmla="*/ 228600 h 271662"/>
              <a:gd name="connsiteX10" fmla="*/ 0 w 971550"/>
              <a:gd name="connsiteY10" fmla="*/ 142875 h 271662"/>
              <a:gd name="connsiteX11" fmla="*/ 0 w 971550"/>
              <a:gd name="connsiteY11" fmla="*/ 142875 h 271662"/>
              <a:gd name="connsiteX12" fmla="*/ 14288 w 971550"/>
              <a:gd name="connsiteY12" fmla="*/ 200025 h 271662"/>
              <a:gd name="connsiteX13" fmla="*/ 28575 w 971550"/>
              <a:gd name="connsiteY13" fmla="*/ 242887 h 271662"/>
              <a:gd name="connsiteX14" fmla="*/ 100013 w 971550"/>
              <a:gd name="connsiteY14" fmla="*/ 257175 h 271662"/>
              <a:gd name="connsiteX15" fmla="*/ 171450 w 971550"/>
              <a:gd name="connsiteY15" fmla="*/ 271462 h 27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71550" h="271662">
                <a:moveTo>
                  <a:pt x="971550" y="0"/>
                </a:moveTo>
                <a:cubicBezTo>
                  <a:pt x="928688" y="52387"/>
                  <a:pt x="890825" y="109300"/>
                  <a:pt x="842963" y="157162"/>
                </a:cubicBezTo>
                <a:cubicBezTo>
                  <a:pt x="832314" y="167811"/>
                  <a:pt x="815161" y="171450"/>
                  <a:pt x="800100" y="171450"/>
                </a:cubicBezTo>
                <a:cubicBezTo>
                  <a:pt x="714243" y="171450"/>
                  <a:pt x="628650" y="161925"/>
                  <a:pt x="542925" y="157162"/>
                </a:cubicBezTo>
                <a:cubicBezTo>
                  <a:pt x="523875" y="152400"/>
                  <a:pt x="504656" y="148270"/>
                  <a:pt x="485775" y="142875"/>
                </a:cubicBezTo>
                <a:cubicBezTo>
                  <a:pt x="471294" y="138738"/>
                  <a:pt x="457822" y="130717"/>
                  <a:pt x="442913" y="128587"/>
                </a:cubicBezTo>
                <a:cubicBezTo>
                  <a:pt x="390838" y="121148"/>
                  <a:pt x="338138" y="119062"/>
                  <a:pt x="285750" y="114300"/>
                </a:cubicBezTo>
                <a:cubicBezTo>
                  <a:pt x="233363" y="119062"/>
                  <a:pt x="178492" y="111952"/>
                  <a:pt x="128588" y="128587"/>
                </a:cubicBezTo>
                <a:cubicBezTo>
                  <a:pt x="114300" y="133350"/>
                  <a:pt x="124949" y="160801"/>
                  <a:pt x="114300" y="171450"/>
                </a:cubicBezTo>
                <a:cubicBezTo>
                  <a:pt x="90016" y="195734"/>
                  <a:pt x="28575" y="228600"/>
                  <a:pt x="28575" y="228600"/>
                </a:cubicBezTo>
                <a:lnTo>
                  <a:pt x="0" y="142875"/>
                </a:lnTo>
                <a:lnTo>
                  <a:pt x="0" y="142875"/>
                </a:lnTo>
                <a:cubicBezTo>
                  <a:pt x="4763" y="161925"/>
                  <a:pt x="8893" y="181144"/>
                  <a:pt x="14288" y="200025"/>
                </a:cubicBezTo>
                <a:cubicBezTo>
                  <a:pt x="18425" y="214506"/>
                  <a:pt x="16044" y="234533"/>
                  <a:pt x="28575" y="242887"/>
                </a:cubicBezTo>
                <a:cubicBezTo>
                  <a:pt x="48781" y="256357"/>
                  <a:pt x="76454" y="251285"/>
                  <a:pt x="100013" y="257175"/>
                </a:cubicBezTo>
                <a:cubicBezTo>
                  <a:pt x="169209" y="274474"/>
                  <a:pt x="116875" y="271462"/>
                  <a:pt x="171450" y="271462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4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4" grpId="0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6F3784-49AF-104A-9499-958966424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7"/>
            <a:ext cx="10172457" cy="735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60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6112" y="1722437"/>
            <a:ext cx="64524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[2][4]; </a:t>
            </a:r>
          </a:p>
        </p:txBody>
      </p:sp>
      <p:sp>
        <p:nvSpPr>
          <p:cNvPr id="6" name="Rectangle 5"/>
          <p:cNvSpPr/>
          <p:nvPr/>
        </p:nvSpPr>
        <p:spPr>
          <a:xfrm>
            <a:off x="32877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39735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>
          <a:xfrm>
            <a:off x="46593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53451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>
          <a:xfrm>
            <a:off x="32877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735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593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451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211512" y="30178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2420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6112" y="1722437"/>
            <a:ext cx="64524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[2][4]; </a:t>
            </a:r>
          </a:p>
        </p:txBody>
      </p:sp>
      <p:sp>
        <p:nvSpPr>
          <p:cNvPr id="6" name="Rectangle 5"/>
          <p:cNvSpPr/>
          <p:nvPr/>
        </p:nvSpPr>
        <p:spPr>
          <a:xfrm>
            <a:off x="5954712" y="3779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6640512" y="3779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>
          <a:xfrm>
            <a:off x="7326312" y="3779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8012112" y="3779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>
          <a:xfrm>
            <a:off x="5954712" y="4465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640512" y="4465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26312" y="4465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012112" y="4465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154112" y="3856037"/>
            <a:ext cx="2133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84425" y="3322637"/>
            <a:ext cx="553357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u="sng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  <a:endParaRPr lang="en-US" sz="2400" u="sng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3117700" y="3509652"/>
            <a:ext cx="2555022" cy="623732"/>
          </a:xfrm>
          <a:custGeom>
            <a:avLst/>
            <a:gdLst>
              <a:gd name="connsiteX0" fmla="*/ 39838 w 2555022"/>
              <a:gd name="connsiteY0" fmla="*/ 419411 h 623732"/>
              <a:gd name="connsiteX1" fmla="*/ 25550 w 2555022"/>
              <a:gd name="connsiteY1" fmla="*/ 619436 h 623732"/>
              <a:gd name="connsiteX2" fmla="*/ 68413 w 2555022"/>
              <a:gd name="connsiteY2" fmla="*/ 605148 h 623732"/>
              <a:gd name="connsiteX3" fmla="*/ 82700 w 2555022"/>
              <a:gd name="connsiteY3" fmla="*/ 476561 h 623732"/>
              <a:gd name="connsiteX4" fmla="*/ 25550 w 2555022"/>
              <a:gd name="connsiteY4" fmla="*/ 490848 h 623732"/>
              <a:gd name="connsiteX5" fmla="*/ 68413 w 2555022"/>
              <a:gd name="connsiteY5" fmla="*/ 519423 h 623732"/>
              <a:gd name="connsiteX6" fmla="*/ 96988 w 2555022"/>
              <a:gd name="connsiteY6" fmla="*/ 476561 h 623732"/>
              <a:gd name="connsiteX7" fmla="*/ 139850 w 2555022"/>
              <a:gd name="connsiteY7" fmla="*/ 433698 h 623732"/>
              <a:gd name="connsiteX8" fmla="*/ 197000 w 2555022"/>
              <a:gd name="connsiteY8" fmla="*/ 347973 h 623732"/>
              <a:gd name="connsiteX9" fmla="*/ 325588 w 2555022"/>
              <a:gd name="connsiteY9" fmla="*/ 247961 h 623732"/>
              <a:gd name="connsiteX10" fmla="*/ 354163 w 2555022"/>
              <a:gd name="connsiteY10" fmla="*/ 205098 h 623732"/>
              <a:gd name="connsiteX11" fmla="*/ 439888 w 2555022"/>
              <a:gd name="connsiteY11" fmla="*/ 147948 h 623732"/>
              <a:gd name="connsiteX12" fmla="*/ 482750 w 2555022"/>
              <a:gd name="connsiteY12" fmla="*/ 119373 h 623732"/>
              <a:gd name="connsiteX13" fmla="*/ 568475 w 2555022"/>
              <a:gd name="connsiteY13" fmla="*/ 90798 h 623732"/>
              <a:gd name="connsiteX14" fmla="*/ 697063 w 2555022"/>
              <a:gd name="connsiteY14" fmla="*/ 47936 h 623732"/>
              <a:gd name="connsiteX15" fmla="*/ 739925 w 2555022"/>
              <a:gd name="connsiteY15" fmla="*/ 33648 h 623732"/>
              <a:gd name="connsiteX16" fmla="*/ 997100 w 2555022"/>
              <a:gd name="connsiteY16" fmla="*/ 62223 h 623732"/>
              <a:gd name="connsiteX17" fmla="*/ 1039963 w 2555022"/>
              <a:gd name="connsiteY17" fmla="*/ 90798 h 623732"/>
              <a:gd name="connsiteX18" fmla="*/ 1111400 w 2555022"/>
              <a:gd name="connsiteY18" fmla="*/ 162236 h 623732"/>
              <a:gd name="connsiteX19" fmla="*/ 1154263 w 2555022"/>
              <a:gd name="connsiteY19" fmla="*/ 205098 h 623732"/>
              <a:gd name="connsiteX20" fmla="*/ 1254275 w 2555022"/>
              <a:gd name="connsiteY20" fmla="*/ 247961 h 623732"/>
              <a:gd name="connsiteX21" fmla="*/ 1768625 w 2555022"/>
              <a:gd name="connsiteY21" fmla="*/ 233673 h 623732"/>
              <a:gd name="connsiteX22" fmla="*/ 1882925 w 2555022"/>
              <a:gd name="connsiteY22" fmla="*/ 205098 h 623732"/>
              <a:gd name="connsiteX23" fmla="*/ 2140100 w 2555022"/>
              <a:gd name="connsiteY23" fmla="*/ 219386 h 623732"/>
              <a:gd name="connsiteX24" fmla="*/ 2240113 w 2555022"/>
              <a:gd name="connsiteY24" fmla="*/ 233673 h 623732"/>
              <a:gd name="connsiteX25" fmla="*/ 2440138 w 2555022"/>
              <a:gd name="connsiteY25" fmla="*/ 247961 h 623732"/>
              <a:gd name="connsiteX26" fmla="*/ 2554438 w 2555022"/>
              <a:gd name="connsiteY26" fmla="*/ 247961 h 623732"/>
              <a:gd name="connsiteX27" fmla="*/ 2468713 w 2555022"/>
              <a:gd name="connsiteY27" fmla="*/ 190811 h 623732"/>
              <a:gd name="connsiteX28" fmla="*/ 2425850 w 2555022"/>
              <a:gd name="connsiteY28" fmla="*/ 162236 h 623732"/>
              <a:gd name="connsiteX29" fmla="*/ 2311550 w 2555022"/>
              <a:gd name="connsiteY29" fmla="*/ 33648 h 623732"/>
              <a:gd name="connsiteX30" fmla="*/ 2268688 w 2555022"/>
              <a:gd name="connsiteY30" fmla="*/ 5073 h 623732"/>
              <a:gd name="connsiteX31" fmla="*/ 2311550 w 2555022"/>
              <a:gd name="connsiteY31" fmla="*/ 19361 h 623732"/>
              <a:gd name="connsiteX32" fmla="*/ 2397275 w 2555022"/>
              <a:gd name="connsiteY32" fmla="*/ 90798 h 623732"/>
              <a:gd name="connsiteX33" fmla="*/ 2425850 w 2555022"/>
              <a:gd name="connsiteY33" fmla="*/ 133661 h 623732"/>
              <a:gd name="connsiteX34" fmla="*/ 2468713 w 2555022"/>
              <a:gd name="connsiteY34" fmla="*/ 162236 h 623732"/>
              <a:gd name="connsiteX35" fmla="*/ 2483000 w 2555022"/>
              <a:gd name="connsiteY35" fmla="*/ 205098 h 623732"/>
              <a:gd name="connsiteX36" fmla="*/ 2525863 w 2555022"/>
              <a:gd name="connsiteY36" fmla="*/ 233673 h 623732"/>
              <a:gd name="connsiteX37" fmla="*/ 2554438 w 2555022"/>
              <a:gd name="connsiteY37" fmla="*/ 276536 h 623732"/>
              <a:gd name="connsiteX38" fmla="*/ 2497288 w 2555022"/>
              <a:gd name="connsiteY38" fmla="*/ 347973 h 623732"/>
              <a:gd name="connsiteX39" fmla="*/ 2382988 w 2555022"/>
              <a:gd name="connsiteY39" fmla="*/ 433698 h 623732"/>
              <a:gd name="connsiteX40" fmla="*/ 2340125 w 2555022"/>
              <a:gd name="connsiteY40" fmla="*/ 447986 h 623732"/>
              <a:gd name="connsiteX41" fmla="*/ 2254400 w 2555022"/>
              <a:gd name="connsiteY41" fmla="*/ 519423 h 623732"/>
              <a:gd name="connsiteX42" fmla="*/ 2240113 w 2555022"/>
              <a:gd name="connsiteY42" fmla="*/ 547998 h 6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55022" h="623732">
                <a:moveTo>
                  <a:pt x="39838" y="419411"/>
                </a:moveTo>
                <a:cubicBezTo>
                  <a:pt x="3172" y="492743"/>
                  <a:pt x="-20775" y="515205"/>
                  <a:pt x="25550" y="619436"/>
                </a:cubicBezTo>
                <a:cubicBezTo>
                  <a:pt x="31667" y="633199"/>
                  <a:pt x="54125" y="609911"/>
                  <a:pt x="68413" y="605148"/>
                </a:cubicBezTo>
                <a:cubicBezTo>
                  <a:pt x="101750" y="505136"/>
                  <a:pt x="106513" y="547998"/>
                  <a:pt x="82700" y="476561"/>
                </a:cubicBezTo>
                <a:cubicBezTo>
                  <a:pt x="63650" y="481323"/>
                  <a:pt x="31759" y="472219"/>
                  <a:pt x="25550" y="490848"/>
                </a:cubicBezTo>
                <a:cubicBezTo>
                  <a:pt x="20120" y="507138"/>
                  <a:pt x="51575" y="522790"/>
                  <a:pt x="68413" y="519423"/>
                </a:cubicBezTo>
                <a:cubicBezTo>
                  <a:pt x="85251" y="516056"/>
                  <a:pt x="85995" y="489752"/>
                  <a:pt x="96988" y="476561"/>
                </a:cubicBezTo>
                <a:cubicBezTo>
                  <a:pt x="109923" y="461039"/>
                  <a:pt x="127445" y="449647"/>
                  <a:pt x="139850" y="433698"/>
                </a:cubicBezTo>
                <a:cubicBezTo>
                  <a:pt x="160934" y="406589"/>
                  <a:pt x="168425" y="367023"/>
                  <a:pt x="197000" y="347973"/>
                </a:cubicBezTo>
                <a:cubicBezTo>
                  <a:pt x="256735" y="308150"/>
                  <a:pt x="283623" y="298318"/>
                  <a:pt x="325588" y="247961"/>
                </a:cubicBezTo>
                <a:cubicBezTo>
                  <a:pt x="336581" y="234769"/>
                  <a:pt x="341240" y="216406"/>
                  <a:pt x="354163" y="205098"/>
                </a:cubicBezTo>
                <a:cubicBezTo>
                  <a:pt x="380009" y="182483"/>
                  <a:pt x="411313" y="166998"/>
                  <a:pt x="439888" y="147948"/>
                </a:cubicBezTo>
                <a:cubicBezTo>
                  <a:pt x="454175" y="138423"/>
                  <a:pt x="466460" y="124803"/>
                  <a:pt x="482750" y="119373"/>
                </a:cubicBezTo>
                <a:lnTo>
                  <a:pt x="568475" y="90798"/>
                </a:lnTo>
                <a:lnTo>
                  <a:pt x="697063" y="47936"/>
                </a:lnTo>
                <a:lnTo>
                  <a:pt x="739925" y="33648"/>
                </a:lnTo>
                <a:cubicBezTo>
                  <a:pt x="766693" y="35433"/>
                  <a:pt x="928926" y="28137"/>
                  <a:pt x="997100" y="62223"/>
                </a:cubicBezTo>
                <a:cubicBezTo>
                  <a:pt x="1012459" y="69902"/>
                  <a:pt x="1025675" y="81273"/>
                  <a:pt x="1039963" y="90798"/>
                </a:cubicBezTo>
                <a:cubicBezTo>
                  <a:pt x="1092349" y="169378"/>
                  <a:pt x="1039965" y="102707"/>
                  <a:pt x="1111400" y="162236"/>
                </a:cubicBezTo>
                <a:cubicBezTo>
                  <a:pt x="1126922" y="175171"/>
                  <a:pt x="1137821" y="193354"/>
                  <a:pt x="1154263" y="205098"/>
                </a:cubicBezTo>
                <a:cubicBezTo>
                  <a:pt x="1185158" y="227166"/>
                  <a:pt x="1219297" y="236301"/>
                  <a:pt x="1254275" y="247961"/>
                </a:cubicBezTo>
                <a:cubicBezTo>
                  <a:pt x="1425725" y="243198"/>
                  <a:pt x="1597506" y="245340"/>
                  <a:pt x="1768625" y="233673"/>
                </a:cubicBezTo>
                <a:cubicBezTo>
                  <a:pt x="1807807" y="231001"/>
                  <a:pt x="1882925" y="205098"/>
                  <a:pt x="1882925" y="205098"/>
                </a:cubicBezTo>
                <a:cubicBezTo>
                  <a:pt x="1968650" y="209861"/>
                  <a:pt x="2054516" y="212539"/>
                  <a:pt x="2140100" y="219386"/>
                </a:cubicBezTo>
                <a:cubicBezTo>
                  <a:pt x="2173669" y="222072"/>
                  <a:pt x="2206589" y="230480"/>
                  <a:pt x="2240113" y="233673"/>
                </a:cubicBezTo>
                <a:cubicBezTo>
                  <a:pt x="2306657" y="240010"/>
                  <a:pt x="2373463" y="243198"/>
                  <a:pt x="2440138" y="247961"/>
                </a:cubicBezTo>
                <a:cubicBezTo>
                  <a:pt x="2446467" y="250071"/>
                  <a:pt x="2564289" y="297220"/>
                  <a:pt x="2554438" y="247961"/>
                </a:cubicBezTo>
                <a:cubicBezTo>
                  <a:pt x="2547703" y="214285"/>
                  <a:pt x="2497288" y="209861"/>
                  <a:pt x="2468713" y="190811"/>
                </a:cubicBezTo>
                <a:lnTo>
                  <a:pt x="2425850" y="162236"/>
                </a:lnTo>
                <a:cubicBezTo>
                  <a:pt x="2391493" y="110700"/>
                  <a:pt x="2370272" y="72796"/>
                  <a:pt x="2311550" y="33648"/>
                </a:cubicBezTo>
                <a:cubicBezTo>
                  <a:pt x="2297263" y="24123"/>
                  <a:pt x="2268688" y="22244"/>
                  <a:pt x="2268688" y="5073"/>
                </a:cubicBezTo>
                <a:cubicBezTo>
                  <a:pt x="2268688" y="-9987"/>
                  <a:pt x="2298080" y="12626"/>
                  <a:pt x="2311550" y="19361"/>
                </a:cubicBezTo>
                <a:cubicBezTo>
                  <a:pt x="2343661" y="35417"/>
                  <a:pt x="2374704" y="63713"/>
                  <a:pt x="2397275" y="90798"/>
                </a:cubicBezTo>
                <a:cubicBezTo>
                  <a:pt x="2408268" y="103990"/>
                  <a:pt x="2413708" y="121519"/>
                  <a:pt x="2425850" y="133661"/>
                </a:cubicBezTo>
                <a:cubicBezTo>
                  <a:pt x="2437992" y="145803"/>
                  <a:pt x="2454425" y="152711"/>
                  <a:pt x="2468713" y="162236"/>
                </a:cubicBezTo>
                <a:cubicBezTo>
                  <a:pt x="2473475" y="176523"/>
                  <a:pt x="2473592" y="193338"/>
                  <a:pt x="2483000" y="205098"/>
                </a:cubicBezTo>
                <a:cubicBezTo>
                  <a:pt x="2493727" y="218507"/>
                  <a:pt x="2513721" y="221531"/>
                  <a:pt x="2525863" y="233673"/>
                </a:cubicBezTo>
                <a:cubicBezTo>
                  <a:pt x="2538005" y="245815"/>
                  <a:pt x="2544913" y="262248"/>
                  <a:pt x="2554438" y="276536"/>
                </a:cubicBezTo>
                <a:cubicBezTo>
                  <a:pt x="2533424" y="339574"/>
                  <a:pt x="2554158" y="306613"/>
                  <a:pt x="2497288" y="347973"/>
                </a:cubicBezTo>
                <a:cubicBezTo>
                  <a:pt x="2458772" y="375985"/>
                  <a:pt x="2428169" y="418637"/>
                  <a:pt x="2382988" y="433698"/>
                </a:cubicBezTo>
                <a:cubicBezTo>
                  <a:pt x="2368700" y="438461"/>
                  <a:pt x="2353596" y="441251"/>
                  <a:pt x="2340125" y="447986"/>
                </a:cubicBezTo>
                <a:cubicBezTo>
                  <a:pt x="2309295" y="463401"/>
                  <a:pt x="2275464" y="493093"/>
                  <a:pt x="2254400" y="519423"/>
                </a:cubicBezTo>
                <a:cubicBezTo>
                  <a:pt x="2247747" y="527739"/>
                  <a:pt x="2244875" y="538473"/>
                  <a:pt x="2240113" y="54799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154112" y="33988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54312" y="6980237"/>
            <a:ext cx="4627485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Aside: It’s actually more like this.</a:t>
            </a:r>
          </a:p>
        </p:txBody>
      </p:sp>
    </p:spTree>
    <p:extLst>
      <p:ext uri="{BB962C8B-B14F-4D97-AF65-F5344CB8AC3E}">
        <p14:creationId xmlns:p14="http://schemas.microsoft.com/office/powerpoint/2010/main" val="1804335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6112" y="1722437"/>
            <a:ext cx="64524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[2][4]; </a:t>
            </a:r>
          </a:p>
        </p:txBody>
      </p:sp>
      <p:sp>
        <p:nvSpPr>
          <p:cNvPr id="6" name="Rectangle 5"/>
          <p:cNvSpPr/>
          <p:nvPr/>
        </p:nvSpPr>
        <p:spPr>
          <a:xfrm>
            <a:off x="5954712" y="3779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6640512" y="3779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>
          <a:xfrm>
            <a:off x="7326312" y="3779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8012112" y="3779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92912" y="4770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478712" y="4770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164512" y="4770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850312" y="4770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154112" y="3856037"/>
            <a:ext cx="2133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</a:p>
        </p:txBody>
      </p:sp>
      <p:sp>
        <p:nvSpPr>
          <p:cNvPr id="16" name="Freeform 15"/>
          <p:cNvSpPr/>
          <p:nvPr/>
        </p:nvSpPr>
        <p:spPr>
          <a:xfrm>
            <a:off x="3117700" y="3509652"/>
            <a:ext cx="2555022" cy="623732"/>
          </a:xfrm>
          <a:custGeom>
            <a:avLst/>
            <a:gdLst>
              <a:gd name="connsiteX0" fmla="*/ 39838 w 2555022"/>
              <a:gd name="connsiteY0" fmla="*/ 419411 h 623732"/>
              <a:gd name="connsiteX1" fmla="*/ 25550 w 2555022"/>
              <a:gd name="connsiteY1" fmla="*/ 619436 h 623732"/>
              <a:gd name="connsiteX2" fmla="*/ 68413 w 2555022"/>
              <a:gd name="connsiteY2" fmla="*/ 605148 h 623732"/>
              <a:gd name="connsiteX3" fmla="*/ 82700 w 2555022"/>
              <a:gd name="connsiteY3" fmla="*/ 476561 h 623732"/>
              <a:gd name="connsiteX4" fmla="*/ 25550 w 2555022"/>
              <a:gd name="connsiteY4" fmla="*/ 490848 h 623732"/>
              <a:gd name="connsiteX5" fmla="*/ 68413 w 2555022"/>
              <a:gd name="connsiteY5" fmla="*/ 519423 h 623732"/>
              <a:gd name="connsiteX6" fmla="*/ 96988 w 2555022"/>
              <a:gd name="connsiteY6" fmla="*/ 476561 h 623732"/>
              <a:gd name="connsiteX7" fmla="*/ 139850 w 2555022"/>
              <a:gd name="connsiteY7" fmla="*/ 433698 h 623732"/>
              <a:gd name="connsiteX8" fmla="*/ 197000 w 2555022"/>
              <a:gd name="connsiteY8" fmla="*/ 347973 h 623732"/>
              <a:gd name="connsiteX9" fmla="*/ 325588 w 2555022"/>
              <a:gd name="connsiteY9" fmla="*/ 247961 h 623732"/>
              <a:gd name="connsiteX10" fmla="*/ 354163 w 2555022"/>
              <a:gd name="connsiteY10" fmla="*/ 205098 h 623732"/>
              <a:gd name="connsiteX11" fmla="*/ 439888 w 2555022"/>
              <a:gd name="connsiteY11" fmla="*/ 147948 h 623732"/>
              <a:gd name="connsiteX12" fmla="*/ 482750 w 2555022"/>
              <a:gd name="connsiteY12" fmla="*/ 119373 h 623732"/>
              <a:gd name="connsiteX13" fmla="*/ 568475 w 2555022"/>
              <a:gd name="connsiteY13" fmla="*/ 90798 h 623732"/>
              <a:gd name="connsiteX14" fmla="*/ 697063 w 2555022"/>
              <a:gd name="connsiteY14" fmla="*/ 47936 h 623732"/>
              <a:gd name="connsiteX15" fmla="*/ 739925 w 2555022"/>
              <a:gd name="connsiteY15" fmla="*/ 33648 h 623732"/>
              <a:gd name="connsiteX16" fmla="*/ 997100 w 2555022"/>
              <a:gd name="connsiteY16" fmla="*/ 62223 h 623732"/>
              <a:gd name="connsiteX17" fmla="*/ 1039963 w 2555022"/>
              <a:gd name="connsiteY17" fmla="*/ 90798 h 623732"/>
              <a:gd name="connsiteX18" fmla="*/ 1111400 w 2555022"/>
              <a:gd name="connsiteY18" fmla="*/ 162236 h 623732"/>
              <a:gd name="connsiteX19" fmla="*/ 1154263 w 2555022"/>
              <a:gd name="connsiteY19" fmla="*/ 205098 h 623732"/>
              <a:gd name="connsiteX20" fmla="*/ 1254275 w 2555022"/>
              <a:gd name="connsiteY20" fmla="*/ 247961 h 623732"/>
              <a:gd name="connsiteX21" fmla="*/ 1768625 w 2555022"/>
              <a:gd name="connsiteY21" fmla="*/ 233673 h 623732"/>
              <a:gd name="connsiteX22" fmla="*/ 1882925 w 2555022"/>
              <a:gd name="connsiteY22" fmla="*/ 205098 h 623732"/>
              <a:gd name="connsiteX23" fmla="*/ 2140100 w 2555022"/>
              <a:gd name="connsiteY23" fmla="*/ 219386 h 623732"/>
              <a:gd name="connsiteX24" fmla="*/ 2240113 w 2555022"/>
              <a:gd name="connsiteY24" fmla="*/ 233673 h 623732"/>
              <a:gd name="connsiteX25" fmla="*/ 2440138 w 2555022"/>
              <a:gd name="connsiteY25" fmla="*/ 247961 h 623732"/>
              <a:gd name="connsiteX26" fmla="*/ 2554438 w 2555022"/>
              <a:gd name="connsiteY26" fmla="*/ 247961 h 623732"/>
              <a:gd name="connsiteX27" fmla="*/ 2468713 w 2555022"/>
              <a:gd name="connsiteY27" fmla="*/ 190811 h 623732"/>
              <a:gd name="connsiteX28" fmla="*/ 2425850 w 2555022"/>
              <a:gd name="connsiteY28" fmla="*/ 162236 h 623732"/>
              <a:gd name="connsiteX29" fmla="*/ 2311550 w 2555022"/>
              <a:gd name="connsiteY29" fmla="*/ 33648 h 623732"/>
              <a:gd name="connsiteX30" fmla="*/ 2268688 w 2555022"/>
              <a:gd name="connsiteY30" fmla="*/ 5073 h 623732"/>
              <a:gd name="connsiteX31" fmla="*/ 2311550 w 2555022"/>
              <a:gd name="connsiteY31" fmla="*/ 19361 h 623732"/>
              <a:gd name="connsiteX32" fmla="*/ 2397275 w 2555022"/>
              <a:gd name="connsiteY32" fmla="*/ 90798 h 623732"/>
              <a:gd name="connsiteX33" fmla="*/ 2425850 w 2555022"/>
              <a:gd name="connsiteY33" fmla="*/ 133661 h 623732"/>
              <a:gd name="connsiteX34" fmla="*/ 2468713 w 2555022"/>
              <a:gd name="connsiteY34" fmla="*/ 162236 h 623732"/>
              <a:gd name="connsiteX35" fmla="*/ 2483000 w 2555022"/>
              <a:gd name="connsiteY35" fmla="*/ 205098 h 623732"/>
              <a:gd name="connsiteX36" fmla="*/ 2525863 w 2555022"/>
              <a:gd name="connsiteY36" fmla="*/ 233673 h 623732"/>
              <a:gd name="connsiteX37" fmla="*/ 2554438 w 2555022"/>
              <a:gd name="connsiteY37" fmla="*/ 276536 h 623732"/>
              <a:gd name="connsiteX38" fmla="*/ 2497288 w 2555022"/>
              <a:gd name="connsiteY38" fmla="*/ 347973 h 623732"/>
              <a:gd name="connsiteX39" fmla="*/ 2382988 w 2555022"/>
              <a:gd name="connsiteY39" fmla="*/ 433698 h 623732"/>
              <a:gd name="connsiteX40" fmla="*/ 2340125 w 2555022"/>
              <a:gd name="connsiteY40" fmla="*/ 447986 h 623732"/>
              <a:gd name="connsiteX41" fmla="*/ 2254400 w 2555022"/>
              <a:gd name="connsiteY41" fmla="*/ 519423 h 623732"/>
              <a:gd name="connsiteX42" fmla="*/ 2240113 w 2555022"/>
              <a:gd name="connsiteY42" fmla="*/ 547998 h 6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55022" h="623732">
                <a:moveTo>
                  <a:pt x="39838" y="419411"/>
                </a:moveTo>
                <a:cubicBezTo>
                  <a:pt x="3172" y="492743"/>
                  <a:pt x="-20775" y="515205"/>
                  <a:pt x="25550" y="619436"/>
                </a:cubicBezTo>
                <a:cubicBezTo>
                  <a:pt x="31667" y="633199"/>
                  <a:pt x="54125" y="609911"/>
                  <a:pt x="68413" y="605148"/>
                </a:cubicBezTo>
                <a:cubicBezTo>
                  <a:pt x="101750" y="505136"/>
                  <a:pt x="106513" y="547998"/>
                  <a:pt x="82700" y="476561"/>
                </a:cubicBezTo>
                <a:cubicBezTo>
                  <a:pt x="63650" y="481323"/>
                  <a:pt x="31759" y="472219"/>
                  <a:pt x="25550" y="490848"/>
                </a:cubicBezTo>
                <a:cubicBezTo>
                  <a:pt x="20120" y="507138"/>
                  <a:pt x="51575" y="522790"/>
                  <a:pt x="68413" y="519423"/>
                </a:cubicBezTo>
                <a:cubicBezTo>
                  <a:pt x="85251" y="516056"/>
                  <a:pt x="85995" y="489752"/>
                  <a:pt x="96988" y="476561"/>
                </a:cubicBezTo>
                <a:cubicBezTo>
                  <a:pt x="109923" y="461039"/>
                  <a:pt x="127445" y="449647"/>
                  <a:pt x="139850" y="433698"/>
                </a:cubicBezTo>
                <a:cubicBezTo>
                  <a:pt x="160934" y="406589"/>
                  <a:pt x="168425" y="367023"/>
                  <a:pt x="197000" y="347973"/>
                </a:cubicBezTo>
                <a:cubicBezTo>
                  <a:pt x="256735" y="308150"/>
                  <a:pt x="283623" y="298318"/>
                  <a:pt x="325588" y="247961"/>
                </a:cubicBezTo>
                <a:cubicBezTo>
                  <a:pt x="336581" y="234769"/>
                  <a:pt x="341240" y="216406"/>
                  <a:pt x="354163" y="205098"/>
                </a:cubicBezTo>
                <a:cubicBezTo>
                  <a:pt x="380009" y="182483"/>
                  <a:pt x="411313" y="166998"/>
                  <a:pt x="439888" y="147948"/>
                </a:cubicBezTo>
                <a:cubicBezTo>
                  <a:pt x="454175" y="138423"/>
                  <a:pt x="466460" y="124803"/>
                  <a:pt x="482750" y="119373"/>
                </a:cubicBezTo>
                <a:lnTo>
                  <a:pt x="568475" y="90798"/>
                </a:lnTo>
                <a:lnTo>
                  <a:pt x="697063" y="47936"/>
                </a:lnTo>
                <a:lnTo>
                  <a:pt x="739925" y="33648"/>
                </a:lnTo>
                <a:cubicBezTo>
                  <a:pt x="766693" y="35433"/>
                  <a:pt x="928926" y="28137"/>
                  <a:pt x="997100" y="62223"/>
                </a:cubicBezTo>
                <a:cubicBezTo>
                  <a:pt x="1012459" y="69902"/>
                  <a:pt x="1025675" y="81273"/>
                  <a:pt x="1039963" y="90798"/>
                </a:cubicBezTo>
                <a:cubicBezTo>
                  <a:pt x="1092349" y="169378"/>
                  <a:pt x="1039965" y="102707"/>
                  <a:pt x="1111400" y="162236"/>
                </a:cubicBezTo>
                <a:cubicBezTo>
                  <a:pt x="1126922" y="175171"/>
                  <a:pt x="1137821" y="193354"/>
                  <a:pt x="1154263" y="205098"/>
                </a:cubicBezTo>
                <a:cubicBezTo>
                  <a:pt x="1185158" y="227166"/>
                  <a:pt x="1219297" y="236301"/>
                  <a:pt x="1254275" y="247961"/>
                </a:cubicBezTo>
                <a:cubicBezTo>
                  <a:pt x="1425725" y="243198"/>
                  <a:pt x="1597506" y="245340"/>
                  <a:pt x="1768625" y="233673"/>
                </a:cubicBezTo>
                <a:cubicBezTo>
                  <a:pt x="1807807" y="231001"/>
                  <a:pt x="1882925" y="205098"/>
                  <a:pt x="1882925" y="205098"/>
                </a:cubicBezTo>
                <a:cubicBezTo>
                  <a:pt x="1968650" y="209861"/>
                  <a:pt x="2054516" y="212539"/>
                  <a:pt x="2140100" y="219386"/>
                </a:cubicBezTo>
                <a:cubicBezTo>
                  <a:pt x="2173669" y="222072"/>
                  <a:pt x="2206589" y="230480"/>
                  <a:pt x="2240113" y="233673"/>
                </a:cubicBezTo>
                <a:cubicBezTo>
                  <a:pt x="2306657" y="240010"/>
                  <a:pt x="2373463" y="243198"/>
                  <a:pt x="2440138" y="247961"/>
                </a:cubicBezTo>
                <a:cubicBezTo>
                  <a:pt x="2446467" y="250071"/>
                  <a:pt x="2564289" y="297220"/>
                  <a:pt x="2554438" y="247961"/>
                </a:cubicBezTo>
                <a:cubicBezTo>
                  <a:pt x="2547703" y="214285"/>
                  <a:pt x="2497288" y="209861"/>
                  <a:pt x="2468713" y="190811"/>
                </a:cubicBezTo>
                <a:lnTo>
                  <a:pt x="2425850" y="162236"/>
                </a:lnTo>
                <a:cubicBezTo>
                  <a:pt x="2391493" y="110700"/>
                  <a:pt x="2370272" y="72796"/>
                  <a:pt x="2311550" y="33648"/>
                </a:cubicBezTo>
                <a:cubicBezTo>
                  <a:pt x="2297263" y="24123"/>
                  <a:pt x="2268688" y="22244"/>
                  <a:pt x="2268688" y="5073"/>
                </a:cubicBezTo>
                <a:cubicBezTo>
                  <a:pt x="2268688" y="-9987"/>
                  <a:pt x="2298080" y="12626"/>
                  <a:pt x="2311550" y="19361"/>
                </a:cubicBezTo>
                <a:cubicBezTo>
                  <a:pt x="2343661" y="35417"/>
                  <a:pt x="2374704" y="63713"/>
                  <a:pt x="2397275" y="90798"/>
                </a:cubicBezTo>
                <a:cubicBezTo>
                  <a:pt x="2408268" y="103990"/>
                  <a:pt x="2413708" y="121519"/>
                  <a:pt x="2425850" y="133661"/>
                </a:cubicBezTo>
                <a:cubicBezTo>
                  <a:pt x="2437992" y="145803"/>
                  <a:pt x="2454425" y="152711"/>
                  <a:pt x="2468713" y="162236"/>
                </a:cubicBezTo>
                <a:cubicBezTo>
                  <a:pt x="2473475" y="176523"/>
                  <a:pt x="2473592" y="193338"/>
                  <a:pt x="2483000" y="205098"/>
                </a:cubicBezTo>
                <a:cubicBezTo>
                  <a:pt x="2493727" y="218507"/>
                  <a:pt x="2513721" y="221531"/>
                  <a:pt x="2525863" y="233673"/>
                </a:cubicBezTo>
                <a:cubicBezTo>
                  <a:pt x="2538005" y="245815"/>
                  <a:pt x="2544913" y="262248"/>
                  <a:pt x="2554438" y="276536"/>
                </a:cubicBezTo>
                <a:cubicBezTo>
                  <a:pt x="2533424" y="339574"/>
                  <a:pt x="2554158" y="306613"/>
                  <a:pt x="2497288" y="347973"/>
                </a:cubicBezTo>
                <a:cubicBezTo>
                  <a:pt x="2458772" y="375985"/>
                  <a:pt x="2428169" y="418637"/>
                  <a:pt x="2382988" y="433698"/>
                </a:cubicBezTo>
                <a:cubicBezTo>
                  <a:pt x="2368700" y="438461"/>
                  <a:pt x="2353596" y="441251"/>
                  <a:pt x="2340125" y="447986"/>
                </a:cubicBezTo>
                <a:cubicBezTo>
                  <a:pt x="2309295" y="463401"/>
                  <a:pt x="2275464" y="493093"/>
                  <a:pt x="2254400" y="519423"/>
                </a:cubicBezTo>
                <a:cubicBezTo>
                  <a:pt x="2247747" y="527739"/>
                  <a:pt x="2244875" y="538473"/>
                  <a:pt x="2240113" y="54799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154112" y="33988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  <p:sp>
        <p:nvSpPr>
          <p:cNvPr id="17" name="Freeform 16"/>
          <p:cNvSpPr/>
          <p:nvPr/>
        </p:nvSpPr>
        <p:spPr>
          <a:xfrm>
            <a:off x="5802312" y="3703637"/>
            <a:ext cx="200025" cy="885825"/>
          </a:xfrm>
          <a:custGeom>
            <a:avLst/>
            <a:gdLst>
              <a:gd name="connsiteX0" fmla="*/ 200025 w 200025"/>
              <a:gd name="connsiteY0" fmla="*/ 0 h 885825"/>
              <a:gd name="connsiteX1" fmla="*/ 100012 w 200025"/>
              <a:gd name="connsiteY1" fmla="*/ 0 h 885825"/>
              <a:gd name="connsiteX2" fmla="*/ 14287 w 200025"/>
              <a:gd name="connsiteY2" fmla="*/ 14288 h 885825"/>
              <a:gd name="connsiteX3" fmla="*/ 0 w 200025"/>
              <a:gd name="connsiteY3" fmla="*/ 57150 h 885825"/>
              <a:gd name="connsiteX4" fmla="*/ 28575 w 200025"/>
              <a:gd name="connsiteY4" fmla="*/ 514350 h 885825"/>
              <a:gd name="connsiteX5" fmla="*/ 14287 w 200025"/>
              <a:gd name="connsiteY5" fmla="*/ 857250 h 885825"/>
              <a:gd name="connsiteX6" fmla="*/ 57150 w 200025"/>
              <a:gd name="connsiteY6" fmla="*/ 885825 h 885825"/>
              <a:gd name="connsiteX7" fmla="*/ 142875 w 200025"/>
              <a:gd name="connsiteY7" fmla="*/ 857250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0025" h="885825">
                <a:moveTo>
                  <a:pt x="200025" y="0"/>
                </a:moveTo>
                <a:cubicBezTo>
                  <a:pt x="21366" y="44666"/>
                  <a:pt x="243491" y="0"/>
                  <a:pt x="100012" y="0"/>
                </a:cubicBezTo>
                <a:cubicBezTo>
                  <a:pt x="71043" y="0"/>
                  <a:pt x="42862" y="9525"/>
                  <a:pt x="14287" y="14288"/>
                </a:cubicBezTo>
                <a:cubicBezTo>
                  <a:pt x="9525" y="28575"/>
                  <a:pt x="0" y="42090"/>
                  <a:pt x="0" y="57150"/>
                </a:cubicBezTo>
                <a:cubicBezTo>
                  <a:pt x="0" y="338561"/>
                  <a:pt x="1853" y="327303"/>
                  <a:pt x="28575" y="514350"/>
                </a:cubicBezTo>
                <a:cubicBezTo>
                  <a:pt x="23812" y="628650"/>
                  <a:pt x="5513" y="743188"/>
                  <a:pt x="14287" y="857250"/>
                </a:cubicBezTo>
                <a:cubicBezTo>
                  <a:pt x="15604" y="874371"/>
                  <a:pt x="39978" y="885825"/>
                  <a:pt x="57150" y="885825"/>
                </a:cubicBezTo>
                <a:cubicBezTo>
                  <a:pt x="87271" y="885825"/>
                  <a:pt x="142875" y="857250"/>
                  <a:pt x="142875" y="85725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9536112" y="4694237"/>
            <a:ext cx="152400" cy="838200"/>
          </a:xfrm>
          <a:custGeom>
            <a:avLst/>
            <a:gdLst>
              <a:gd name="connsiteX0" fmla="*/ 0 w 267868"/>
              <a:gd name="connsiteY0" fmla="*/ 0 h 843140"/>
              <a:gd name="connsiteX1" fmla="*/ 57150 w 267868"/>
              <a:gd name="connsiteY1" fmla="*/ 14288 h 843140"/>
              <a:gd name="connsiteX2" fmla="*/ 157163 w 267868"/>
              <a:gd name="connsiteY2" fmla="*/ 28575 h 843140"/>
              <a:gd name="connsiteX3" fmla="*/ 42863 w 267868"/>
              <a:gd name="connsiteY3" fmla="*/ 842963 h 84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868" h="843140">
                <a:moveTo>
                  <a:pt x="0" y="0"/>
                </a:moveTo>
                <a:cubicBezTo>
                  <a:pt x="19050" y="4763"/>
                  <a:pt x="37830" y="10775"/>
                  <a:pt x="57150" y="14288"/>
                </a:cubicBezTo>
                <a:cubicBezTo>
                  <a:pt x="90283" y="20312"/>
                  <a:pt x="153698" y="-4922"/>
                  <a:pt x="157163" y="28575"/>
                </a:cubicBezTo>
                <a:cubicBezTo>
                  <a:pt x="244858" y="876295"/>
                  <a:pt x="401785" y="842963"/>
                  <a:pt x="42863" y="842963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8774112" y="4465637"/>
            <a:ext cx="71491" cy="185737"/>
          </a:xfrm>
          <a:custGeom>
            <a:avLst/>
            <a:gdLst>
              <a:gd name="connsiteX0" fmla="*/ 0 w 71491"/>
              <a:gd name="connsiteY0" fmla="*/ 0 h 185737"/>
              <a:gd name="connsiteX1" fmla="*/ 57150 w 71491"/>
              <a:gd name="connsiteY1" fmla="*/ 42862 h 185737"/>
              <a:gd name="connsiteX2" fmla="*/ 14287 w 71491"/>
              <a:gd name="connsiteY2" fmla="*/ 185737 h 18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91" h="185737">
                <a:moveTo>
                  <a:pt x="0" y="0"/>
                </a:moveTo>
                <a:cubicBezTo>
                  <a:pt x="19050" y="14287"/>
                  <a:pt x="51375" y="19761"/>
                  <a:pt x="57150" y="42862"/>
                </a:cubicBezTo>
                <a:cubicBezTo>
                  <a:pt x="86359" y="159698"/>
                  <a:pt x="70405" y="157679"/>
                  <a:pt x="14287" y="185737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984425" y="3322637"/>
            <a:ext cx="553357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u="sng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  <a:endParaRPr lang="en-US" sz="2400" u="sng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49512" y="6980237"/>
            <a:ext cx="5062604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If we are going to be </a:t>
            </a:r>
            <a:r>
              <a:rPr lang="en-US" sz="2400"/>
              <a:t>brutally honest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82004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6112" y="1722437"/>
            <a:ext cx="64524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[2][4]; </a:t>
            </a:r>
          </a:p>
        </p:txBody>
      </p:sp>
      <p:sp>
        <p:nvSpPr>
          <p:cNvPr id="6" name="Rectangle 5"/>
          <p:cNvSpPr/>
          <p:nvPr/>
        </p:nvSpPr>
        <p:spPr>
          <a:xfrm>
            <a:off x="32877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39735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>
          <a:xfrm>
            <a:off x="46593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53451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>
          <a:xfrm>
            <a:off x="32877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735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593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451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211512" y="30178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6089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6112" y="1722437"/>
            <a:ext cx="64524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[2][4]; </a:t>
            </a:r>
          </a:p>
        </p:txBody>
      </p:sp>
      <p:sp>
        <p:nvSpPr>
          <p:cNvPr id="6" name="Rectangle 5"/>
          <p:cNvSpPr/>
          <p:nvPr/>
        </p:nvSpPr>
        <p:spPr>
          <a:xfrm>
            <a:off x="32877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39735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>
          <a:xfrm>
            <a:off x="46593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53451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>
          <a:xfrm>
            <a:off x="32877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735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593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451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</a:p>
        </p:txBody>
      </p:sp>
      <p:sp>
        <p:nvSpPr>
          <p:cNvPr id="2" name="Freeform 1"/>
          <p:cNvSpPr/>
          <p:nvPr/>
        </p:nvSpPr>
        <p:spPr>
          <a:xfrm>
            <a:off x="5086350" y="3328988"/>
            <a:ext cx="1285875" cy="1171575"/>
          </a:xfrm>
          <a:custGeom>
            <a:avLst/>
            <a:gdLst>
              <a:gd name="connsiteX0" fmla="*/ 1014413 w 1285875"/>
              <a:gd name="connsiteY0" fmla="*/ 114300 h 1171575"/>
              <a:gd name="connsiteX1" fmla="*/ 857250 w 1285875"/>
              <a:gd name="connsiteY1" fmla="*/ 71437 h 1171575"/>
              <a:gd name="connsiteX2" fmla="*/ 814388 w 1285875"/>
              <a:gd name="connsiteY2" fmla="*/ 57150 h 1171575"/>
              <a:gd name="connsiteX3" fmla="*/ 771525 w 1285875"/>
              <a:gd name="connsiteY3" fmla="*/ 28575 h 1171575"/>
              <a:gd name="connsiteX4" fmla="*/ 542925 w 1285875"/>
              <a:gd name="connsiteY4" fmla="*/ 0 h 1171575"/>
              <a:gd name="connsiteX5" fmla="*/ 285750 w 1285875"/>
              <a:gd name="connsiteY5" fmla="*/ 14287 h 1171575"/>
              <a:gd name="connsiteX6" fmla="*/ 242888 w 1285875"/>
              <a:gd name="connsiteY6" fmla="*/ 28575 h 1171575"/>
              <a:gd name="connsiteX7" fmla="*/ 214313 w 1285875"/>
              <a:gd name="connsiteY7" fmla="*/ 71437 h 1171575"/>
              <a:gd name="connsiteX8" fmla="*/ 171450 w 1285875"/>
              <a:gd name="connsiteY8" fmla="*/ 100012 h 1171575"/>
              <a:gd name="connsiteX9" fmla="*/ 142875 w 1285875"/>
              <a:gd name="connsiteY9" fmla="*/ 142875 h 1171575"/>
              <a:gd name="connsiteX10" fmla="*/ 128588 w 1285875"/>
              <a:gd name="connsiteY10" fmla="*/ 185737 h 1171575"/>
              <a:gd name="connsiteX11" fmla="*/ 85725 w 1285875"/>
              <a:gd name="connsiteY11" fmla="*/ 228600 h 1171575"/>
              <a:gd name="connsiteX12" fmla="*/ 57150 w 1285875"/>
              <a:gd name="connsiteY12" fmla="*/ 271462 h 1171575"/>
              <a:gd name="connsiteX13" fmla="*/ 14288 w 1285875"/>
              <a:gd name="connsiteY13" fmla="*/ 400050 h 1171575"/>
              <a:gd name="connsiteX14" fmla="*/ 0 w 1285875"/>
              <a:gd name="connsiteY14" fmla="*/ 442912 h 1171575"/>
              <a:gd name="connsiteX15" fmla="*/ 14288 w 1285875"/>
              <a:gd name="connsiteY15" fmla="*/ 771525 h 1171575"/>
              <a:gd name="connsiteX16" fmla="*/ 71438 w 1285875"/>
              <a:gd name="connsiteY16" fmla="*/ 900112 h 1171575"/>
              <a:gd name="connsiteX17" fmla="*/ 114300 w 1285875"/>
              <a:gd name="connsiteY17" fmla="*/ 942975 h 1171575"/>
              <a:gd name="connsiteX18" fmla="*/ 142875 w 1285875"/>
              <a:gd name="connsiteY18" fmla="*/ 985837 h 1171575"/>
              <a:gd name="connsiteX19" fmla="*/ 228600 w 1285875"/>
              <a:gd name="connsiteY19" fmla="*/ 1028700 h 1171575"/>
              <a:gd name="connsiteX20" fmla="*/ 314325 w 1285875"/>
              <a:gd name="connsiteY20" fmla="*/ 1085850 h 1171575"/>
              <a:gd name="connsiteX21" fmla="*/ 442913 w 1285875"/>
              <a:gd name="connsiteY21" fmla="*/ 1128712 h 1171575"/>
              <a:gd name="connsiteX22" fmla="*/ 528638 w 1285875"/>
              <a:gd name="connsiteY22" fmla="*/ 1157287 h 1171575"/>
              <a:gd name="connsiteX23" fmla="*/ 571500 w 1285875"/>
              <a:gd name="connsiteY23" fmla="*/ 1171575 h 1171575"/>
              <a:gd name="connsiteX24" fmla="*/ 742950 w 1285875"/>
              <a:gd name="connsiteY24" fmla="*/ 1157287 h 1171575"/>
              <a:gd name="connsiteX25" fmla="*/ 800100 w 1285875"/>
              <a:gd name="connsiteY25" fmla="*/ 1128712 h 1171575"/>
              <a:gd name="connsiteX26" fmla="*/ 928688 w 1285875"/>
              <a:gd name="connsiteY26" fmla="*/ 1085850 h 1171575"/>
              <a:gd name="connsiteX27" fmla="*/ 1014413 w 1285875"/>
              <a:gd name="connsiteY27" fmla="*/ 1057275 h 1171575"/>
              <a:gd name="connsiteX28" fmla="*/ 1057275 w 1285875"/>
              <a:gd name="connsiteY28" fmla="*/ 1042987 h 1171575"/>
              <a:gd name="connsiteX29" fmla="*/ 1100138 w 1285875"/>
              <a:gd name="connsiteY29" fmla="*/ 1014412 h 1171575"/>
              <a:gd name="connsiteX30" fmla="*/ 1171575 w 1285875"/>
              <a:gd name="connsiteY30" fmla="*/ 928687 h 1171575"/>
              <a:gd name="connsiteX31" fmla="*/ 1200150 w 1285875"/>
              <a:gd name="connsiteY31" fmla="*/ 885825 h 1171575"/>
              <a:gd name="connsiteX32" fmla="*/ 1243013 w 1285875"/>
              <a:gd name="connsiteY32" fmla="*/ 828675 h 1171575"/>
              <a:gd name="connsiteX33" fmla="*/ 1285875 w 1285875"/>
              <a:gd name="connsiteY33" fmla="*/ 685800 h 1171575"/>
              <a:gd name="connsiteX34" fmla="*/ 1271588 w 1285875"/>
              <a:gd name="connsiteY34" fmla="*/ 442912 h 1171575"/>
              <a:gd name="connsiteX35" fmla="*/ 1257300 w 1285875"/>
              <a:gd name="connsiteY35" fmla="*/ 385762 h 1171575"/>
              <a:gd name="connsiteX36" fmla="*/ 1228725 w 1285875"/>
              <a:gd name="connsiteY36" fmla="*/ 342900 h 1171575"/>
              <a:gd name="connsiteX37" fmla="*/ 1185863 w 1285875"/>
              <a:gd name="connsiteY37" fmla="*/ 242887 h 1171575"/>
              <a:gd name="connsiteX38" fmla="*/ 1100138 w 1285875"/>
              <a:gd name="connsiteY38" fmla="*/ 185737 h 1171575"/>
              <a:gd name="connsiteX39" fmla="*/ 1057275 w 1285875"/>
              <a:gd name="connsiteY39" fmla="*/ 157162 h 1171575"/>
              <a:gd name="connsiteX40" fmla="*/ 1014413 w 1285875"/>
              <a:gd name="connsiteY40" fmla="*/ 114300 h 1171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85875" h="1171575">
                <a:moveTo>
                  <a:pt x="1014413" y="114300"/>
                </a:moveTo>
                <a:cubicBezTo>
                  <a:pt x="913438" y="94104"/>
                  <a:pt x="966015" y="107692"/>
                  <a:pt x="857250" y="71437"/>
                </a:cubicBezTo>
                <a:lnTo>
                  <a:pt x="814388" y="57150"/>
                </a:lnTo>
                <a:cubicBezTo>
                  <a:pt x="800100" y="47625"/>
                  <a:pt x="787308" y="35339"/>
                  <a:pt x="771525" y="28575"/>
                </a:cubicBezTo>
                <a:cubicBezTo>
                  <a:pt x="717074" y="5239"/>
                  <a:pt x="563577" y="1721"/>
                  <a:pt x="542925" y="0"/>
                </a:cubicBezTo>
                <a:cubicBezTo>
                  <a:pt x="457200" y="4762"/>
                  <a:pt x="371220" y="6147"/>
                  <a:pt x="285750" y="14287"/>
                </a:cubicBezTo>
                <a:cubicBezTo>
                  <a:pt x="270758" y="15715"/>
                  <a:pt x="254648" y="19167"/>
                  <a:pt x="242888" y="28575"/>
                </a:cubicBezTo>
                <a:cubicBezTo>
                  <a:pt x="229480" y="39302"/>
                  <a:pt x="226455" y="59295"/>
                  <a:pt x="214313" y="71437"/>
                </a:cubicBezTo>
                <a:cubicBezTo>
                  <a:pt x="202171" y="83579"/>
                  <a:pt x="185738" y="90487"/>
                  <a:pt x="171450" y="100012"/>
                </a:cubicBezTo>
                <a:cubicBezTo>
                  <a:pt x="161925" y="114300"/>
                  <a:pt x="150554" y="127516"/>
                  <a:pt x="142875" y="142875"/>
                </a:cubicBezTo>
                <a:cubicBezTo>
                  <a:pt x="136140" y="156345"/>
                  <a:pt x="136942" y="173206"/>
                  <a:pt x="128588" y="185737"/>
                </a:cubicBezTo>
                <a:cubicBezTo>
                  <a:pt x="117380" y="202549"/>
                  <a:pt x="98660" y="213078"/>
                  <a:pt x="85725" y="228600"/>
                </a:cubicBezTo>
                <a:cubicBezTo>
                  <a:pt x="74732" y="241791"/>
                  <a:pt x="66675" y="257175"/>
                  <a:pt x="57150" y="271462"/>
                </a:cubicBezTo>
                <a:lnTo>
                  <a:pt x="14288" y="400050"/>
                </a:lnTo>
                <a:lnTo>
                  <a:pt x="0" y="442912"/>
                </a:lnTo>
                <a:cubicBezTo>
                  <a:pt x="4763" y="552450"/>
                  <a:pt x="3006" y="662466"/>
                  <a:pt x="14288" y="771525"/>
                </a:cubicBezTo>
                <a:cubicBezTo>
                  <a:pt x="18703" y="814204"/>
                  <a:pt x="43024" y="866014"/>
                  <a:pt x="71438" y="900112"/>
                </a:cubicBezTo>
                <a:cubicBezTo>
                  <a:pt x="84373" y="915634"/>
                  <a:pt x="101365" y="927453"/>
                  <a:pt x="114300" y="942975"/>
                </a:cubicBezTo>
                <a:cubicBezTo>
                  <a:pt x="125293" y="956166"/>
                  <a:pt x="130733" y="973695"/>
                  <a:pt x="142875" y="985837"/>
                </a:cubicBezTo>
                <a:cubicBezTo>
                  <a:pt x="190445" y="1033406"/>
                  <a:pt x="176310" y="999649"/>
                  <a:pt x="228600" y="1028700"/>
                </a:cubicBezTo>
                <a:cubicBezTo>
                  <a:pt x="258621" y="1045379"/>
                  <a:pt x="281744" y="1074990"/>
                  <a:pt x="314325" y="1085850"/>
                </a:cubicBezTo>
                <a:lnTo>
                  <a:pt x="442913" y="1128712"/>
                </a:lnTo>
                <a:lnTo>
                  <a:pt x="528638" y="1157287"/>
                </a:lnTo>
                <a:lnTo>
                  <a:pt x="571500" y="1171575"/>
                </a:lnTo>
                <a:cubicBezTo>
                  <a:pt x="628650" y="1166812"/>
                  <a:pt x="686584" y="1167856"/>
                  <a:pt x="742950" y="1157287"/>
                </a:cubicBezTo>
                <a:cubicBezTo>
                  <a:pt x="763884" y="1153362"/>
                  <a:pt x="780221" y="1136358"/>
                  <a:pt x="800100" y="1128712"/>
                </a:cubicBezTo>
                <a:cubicBezTo>
                  <a:pt x="842270" y="1112493"/>
                  <a:pt x="885825" y="1100138"/>
                  <a:pt x="928688" y="1085850"/>
                </a:cubicBezTo>
                <a:lnTo>
                  <a:pt x="1014413" y="1057275"/>
                </a:lnTo>
                <a:cubicBezTo>
                  <a:pt x="1028700" y="1052513"/>
                  <a:pt x="1044744" y="1051341"/>
                  <a:pt x="1057275" y="1042987"/>
                </a:cubicBezTo>
                <a:lnTo>
                  <a:pt x="1100138" y="1014412"/>
                </a:lnTo>
                <a:cubicBezTo>
                  <a:pt x="1171084" y="907994"/>
                  <a:pt x="1079902" y="1038696"/>
                  <a:pt x="1171575" y="928687"/>
                </a:cubicBezTo>
                <a:cubicBezTo>
                  <a:pt x="1182568" y="915496"/>
                  <a:pt x="1190169" y="899798"/>
                  <a:pt x="1200150" y="885825"/>
                </a:cubicBezTo>
                <a:cubicBezTo>
                  <a:pt x="1213991" y="866448"/>
                  <a:pt x="1228725" y="847725"/>
                  <a:pt x="1243013" y="828675"/>
                </a:cubicBezTo>
                <a:cubicBezTo>
                  <a:pt x="1277798" y="724321"/>
                  <a:pt x="1264283" y="772171"/>
                  <a:pt x="1285875" y="685800"/>
                </a:cubicBezTo>
                <a:cubicBezTo>
                  <a:pt x="1281113" y="604837"/>
                  <a:pt x="1279277" y="523649"/>
                  <a:pt x="1271588" y="442912"/>
                </a:cubicBezTo>
                <a:cubicBezTo>
                  <a:pt x="1269726" y="423364"/>
                  <a:pt x="1265035" y="403811"/>
                  <a:pt x="1257300" y="385762"/>
                </a:cubicBezTo>
                <a:cubicBezTo>
                  <a:pt x="1250536" y="369979"/>
                  <a:pt x="1238250" y="357187"/>
                  <a:pt x="1228725" y="342900"/>
                </a:cubicBezTo>
                <a:cubicBezTo>
                  <a:pt x="1217066" y="307920"/>
                  <a:pt x="1207933" y="273784"/>
                  <a:pt x="1185863" y="242887"/>
                </a:cubicBezTo>
                <a:cubicBezTo>
                  <a:pt x="1140724" y="179693"/>
                  <a:pt x="1155928" y="213632"/>
                  <a:pt x="1100138" y="185737"/>
                </a:cubicBezTo>
                <a:cubicBezTo>
                  <a:pt x="1084779" y="178058"/>
                  <a:pt x="1072000" y="165997"/>
                  <a:pt x="1057275" y="157162"/>
                </a:cubicBezTo>
                <a:cubicBezTo>
                  <a:pt x="1048143" y="151683"/>
                  <a:pt x="1038225" y="147637"/>
                  <a:pt x="1014413" y="114300"/>
                </a:cubicBezTo>
                <a:close/>
              </a:path>
            </a:pathLst>
          </a:custGeom>
          <a:noFill/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211512" y="30178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144712" y="5608637"/>
            <a:ext cx="528433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Task: Make this cell hold the value 1</a:t>
            </a:r>
          </a:p>
        </p:txBody>
      </p:sp>
    </p:spTree>
    <p:extLst>
      <p:ext uri="{BB962C8B-B14F-4D97-AF65-F5344CB8AC3E}">
        <p14:creationId xmlns:p14="http://schemas.microsoft.com/office/powerpoint/2010/main" val="1602312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877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39735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>
          <a:xfrm>
            <a:off x="46593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53451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32877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735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593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451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92312" y="36274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Row 0</a:t>
            </a:r>
            <a:endParaRPr lang="en-US" sz="24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92312" y="43132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Row 1</a:t>
            </a:r>
          </a:p>
        </p:txBody>
      </p:sp>
      <p:sp>
        <p:nvSpPr>
          <p:cNvPr id="18" name="TextBox 17"/>
          <p:cNvSpPr txBox="1"/>
          <p:nvPr/>
        </p:nvSpPr>
        <p:spPr>
          <a:xfrm rot="2580567">
            <a:off x="2754280" y="2803218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Col 0</a:t>
            </a:r>
          </a:p>
        </p:txBody>
      </p:sp>
      <p:sp>
        <p:nvSpPr>
          <p:cNvPr id="19" name="TextBox 18"/>
          <p:cNvSpPr txBox="1"/>
          <p:nvPr/>
        </p:nvSpPr>
        <p:spPr>
          <a:xfrm rot="2580567">
            <a:off x="3440078" y="2803218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Col 1</a:t>
            </a:r>
            <a:endParaRPr lang="en-US" sz="24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 rot="2580567">
            <a:off x="4202078" y="2803216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Col 2</a:t>
            </a:r>
          </a:p>
        </p:txBody>
      </p:sp>
      <p:sp>
        <p:nvSpPr>
          <p:cNvPr id="21" name="TextBox 20"/>
          <p:cNvSpPr txBox="1"/>
          <p:nvPr/>
        </p:nvSpPr>
        <p:spPr>
          <a:xfrm rot="2580567">
            <a:off x="4887877" y="280321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Col 3</a:t>
            </a:r>
          </a:p>
        </p:txBody>
      </p:sp>
      <p:sp>
        <p:nvSpPr>
          <p:cNvPr id="23" name="Freeform 22"/>
          <p:cNvSpPr/>
          <p:nvPr/>
        </p:nvSpPr>
        <p:spPr>
          <a:xfrm>
            <a:off x="5086350" y="3328988"/>
            <a:ext cx="1285875" cy="1171575"/>
          </a:xfrm>
          <a:custGeom>
            <a:avLst/>
            <a:gdLst>
              <a:gd name="connsiteX0" fmla="*/ 1014413 w 1285875"/>
              <a:gd name="connsiteY0" fmla="*/ 114300 h 1171575"/>
              <a:gd name="connsiteX1" fmla="*/ 857250 w 1285875"/>
              <a:gd name="connsiteY1" fmla="*/ 71437 h 1171575"/>
              <a:gd name="connsiteX2" fmla="*/ 814388 w 1285875"/>
              <a:gd name="connsiteY2" fmla="*/ 57150 h 1171575"/>
              <a:gd name="connsiteX3" fmla="*/ 771525 w 1285875"/>
              <a:gd name="connsiteY3" fmla="*/ 28575 h 1171575"/>
              <a:gd name="connsiteX4" fmla="*/ 542925 w 1285875"/>
              <a:gd name="connsiteY4" fmla="*/ 0 h 1171575"/>
              <a:gd name="connsiteX5" fmla="*/ 285750 w 1285875"/>
              <a:gd name="connsiteY5" fmla="*/ 14287 h 1171575"/>
              <a:gd name="connsiteX6" fmla="*/ 242888 w 1285875"/>
              <a:gd name="connsiteY6" fmla="*/ 28575 h 1171575"/>
              <a:gd name="connsiteX7" fmla="*/ 214313 w 1285875"/>
              <a:gd name="connsiteY7" fmla="*/ 71437 h 1171575"/>
              <a:gd name="connsiteX8" fmla="*/ 171450 w 1285875"/>
              <a:gd name="connsiteY8" fmla="*/ 100012 h 1171575"/>
              <a:gd name="connsiteX9" fmla="*/ 142875 w 1285875"/>
              <a:gd name="connsiteY9" fmla="*/ 142875 h 1171575"/>
              <a:gd name="connsiteX10" fmla="*/ 128588 w 1285875"/>
              <a:gd name="connsiteY10" fmla="*/ 185737 h 1171575"/>
              <a:gd name="connsiteX11" fmla="*/ 85725 w 1285875"/>
              <a:gd name="connsiteY11" fmla="*/ 228600 h 1171575"/>
              <a:gd name="connsiteX12" fmla="*/ 57150 w 1285875"/>
              <a:gd name="connsiteY12" fmla="*/ 271462 h 1171575"/>
              <a:gd name="connsiteX13" fmla="*/ 14288 w 1285875"/>
              <a:gd name="connsiteY13" fmla="*/ 400050 h 1171575"/>
              <a:gd name="connsiteX14" fmla="*/ 0 w 1285875"/>
              <a:gd name="connsiteY14" fmla="*/ 442912 h 1171575"/>
              <a:gd name="connsiteX15" fmla="*/ 14288 w 1285875"/>
              <a:gd name="connsiteY15" fmla="*/ 771525 h 1171575"/>
              <a:gd name="connsiteX16" fmla="*/ 71438 w 1285875"/>
              <a:gd name="connsiteY16" fmla="*/ 900112 h 1171575"/>
              <a:gd name="connsiteX17" fmla="*/ 114300 w 1285875"/>
              <a:gd name="connsiteY17" fmla="*/ 942975 h 1171575"/>
              <a:gd name="connsiteX18" fmla="*/ 142875 w 1285875"/>
              <a:gd name="connsiteY18" fmla="*/ 985837 h 1171575"/>
              <a:gd name="connsiteX19" fmla="*/ 228600 w 1285875"/>
              <a:gd name="connsiteY19" fmla="*/ 1028700 h 1171575"/>
              <a:gd name="connsiteX20" fmla="*/ 314325 w 1285875"/>
              <a:gd name="connsiteY20" fmla="*/ 1085850 h 1171575"/>
              <a:gd name="connsiteX21" fmla="*/ 442913 w 1285875"/>
              <a:gd name="connsiteY21" fmla="*/ 1128712 h 1171575"/>
              <a:gd name="connsiteX22" fmla="*/ 528638 w 1285875"/>
              <a:gd name="connsiteY22" fmla="*/ 1157287 h 1171575"/>
              <a:gd name="connsiteX23" fmla="*/ 571500 w 1285875"/>
              <a:gd name="connsiteY23" fmla="*/ 1171575 h 1171575"/>
              <a:gd name="connsiteX24" fmla="*/ 742950 w 1285875"/>
              <a:gd name="connsiteY24" fmla="*/ 1157287 h 1171575"/>
              <a:gd name="connsiteX25" fmla="*/ 800100 w 1285875"/>
              <a:gd name="connsiteY25" fmla="*/ 1128712 h 1171575"/>
              <a:gd name="connsiteX26" fmla="*/ 928688 w 1285875"/>
              <a:gd name="connsiteY26" fmla="*/ 1085850 h 1171575"/>
              <a:gd name="connsiteX27" fmla="*/ 1014413 w 1285875"/>
              <a:gd name="connsiteY27" fmla="*/ 1057275 h 1171575"/>
              <a:gd name="connsiteX28" fmla="*/ 1057275 w 1285875"/>
              <a:gd name="connsiteY28" fmla="*/ 1042987 h 1171575"/>
              <a:gd name="connsiteX29" fmla="*/ 1100138 w 1285875"/>
              <a:gd name="connsiteY29" fmla="*/ 1014412 h 1171575"/>
              <a:gd name="connsiteX30" fmla="*/ 1171575 w 1285875"/>
              <a:gd name="connsiteY30" fmla="*/ 928687 h 1171575"/>
              <a:gd name="connsiteX31" fmla="*/ 1200150 w 1285875"/>
              <a:gd name="connsiteY31" fmla="*/ 885825 h 1171575"/>
              <a:gd name="connsiteX32" fmla="*/ 1243013 w 1285875"/>
              <a:gd name="connsiteY32" fmla="*/ 828675 h 1171575"/>
              <a:gd name="connsiteX33" fmla="*/ 1285875 w 1285875"/>
              <a:gd name="connsiteY33" fmla="*/ 685800 h 1171575"/>
              <a:gd name="connsiteX34" fmla="*/ 1271588 w 1285875"/>
              <a:gd name="connsiteY34" fmla="*/ 442912 h 1171575"/>
              <a:gd name="connsiteX35" fmla="*/ 1257300 w 1285875"/>
              <a:gd name="connsiteY35" fmla="*/ 385762 h 1171575"/>
              <a:gd name="connsiteX36" fmla="*/ 1228725 w 1285875"/>
              <a:gd name="connsiteY36" fmla="*/ 342900 h 1171575"/>
              <a:gd name="connsiteX37" fmla="*/ 1185863 w 1285875"/>
              <a:gd name="connsiteY37" fmla="*/ 242887 h 1171575"/>
              <a:gd name="connsiteX38" fmla="*/ 1100138 w 1285875"/>
              <a:gd name="connsiteY38" fmla="*/ 185737 h 1171575"/>
              <a:gd name="connsiteX39" fmla="*/ 1057275 w 1285875"/>
              <a:gd name="connsiteY39" fmla="*/ 157162 h 1171575"/>
              <a:gd name="connsiteX40" fmla="*/ 1014413 w 1285875"/>
              <a:gd name="connsiteY40" fmla="*/ 114300 h 1171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85875" h="1171575">
                <a:moveTo>
                  <a:pt x="1014413" y="114300"/>
                </a:moveTo>
                <a:cubicBezTo>
                  <a:pt x="913438" y="94104"/>
                  <a:pt x="966015" y="107692"/>
                  <a:pt x="857250" y="71437"/>
                </a:cubicBezTo>
                <a:lnTo>
                  <a:pt x="814388" y="57150"/>
                </a:lnTo>
                <a:cubicBezTo>
                  <a:pt x="800100" y="47625"/>
                  <a:pt x="787308" y="35339"/>
                  <a:pt x="771525" y="28575"/>
                </a:cubicBezTo>
                <a:cubicBezTo>
                  <a:pt x="717074" y="5239"/>
                  <a:pt x="563577" y="1721"/>
                  <a:pt x="542925" y="0"/>
                </a:cubicBezTo>
                <a:cubicBezTo>
                  <a:pt x="457200" y="4762"/>
                  <a:pt x="371220" y="6147"/>
                  <a:pt x="285750" y="14287"/>
                </a:cubicBezTo>
                <a:cubicBezTo>
                  <a:pt x="270758" y="15715"/>
                  <a:pt x="254648" y="19167"/>
                  <a:pt x="242888" y="28575"/>
                </a:cubicBezTo>
                <a:cubicBezTo>
                  <a:pt x="229480" y="39302"/>
                  <a:pt x="226455" y="59295"/>
                  <a:pt x="214313" y="71437"/>
                </a:cubicBezTo>
                <a:cubicBezTo>
                  <a:pt x="202171" y="83579"/>
                  <a:pt x="185738" y="90487"/>
                  <a:pt x="171450" y="100012"/>
                </a:cubicBezTo>
                <a:cubicBezTo>
                  <a:pt x="161925" y="114300"/>
                  <a:pt x="150554" y="127516"/>
                  <a:pt x="142875" y="142875"/>
                </a:cubicBezTo>
                <a:cubicBezTo>
                  <a:pt x="136140" y="156345"/>
                  <a:pt x="136942" y="173206"/>
                  <a:pt x="128588" y="185737"/>
                </a:cubicBezTo>
                <a:cubicBezTo>
                  <a:pt x="117380" y="202549"/>
                  <a:pt x="98660" y="213078"/>
                  <a:pt x="85725" y="228600"/>
                </a:cubicBezTo>
                <a:cubicBezTo>
                  <a:pt x="74732" y="241791"/>
                  <a:pt x="66675" y="257175"/>
                  <a:pt x="57150" y="271462"/>
                </a:cubicBezTo>
                <a:lnTo>
                  <a:pt x="14288" y="400050"/>
                </a:lnTo>
                <a:lnTo>
                  <a:pt x="0" y="442912"/>
                </a:lnTo>
                <a:cubicBezTo>
                  <a:pt x="4763" y="552450"/>
                  <a:pt x="3006" y="662466"/>
                  <a:pt x="14288" y="771525"/>
                </a:cubicBezTo>
                <a:cubicBezTo>
                  <a:pt x="18703" y="814204"/>
                  <a:pt x="43024" y="866014"/>
                  <a:pt x="71438" y="900112"/>
                </a:cubicBezTo>
                <a:cubicBezTo>
                  <a:pt x="84373" y="915634"/>
                  <a:pt x="101365" y="927453"/>
                  <a:pt x="114300" y="942975"/>
                </a:cubicBezTo>
                <a:cubicBezTo>
                  <a:pt x="125293" y="956166"/>
                  <a:pt x="130733" y="973695"/>
                  <a:pt x="142875" y="985837"/>
                </a:cubicBezTo>
                <a:cubicBezTo>
                  <a:pt x="190445" y="1033406"/>
                  <a:pt x="176310" y="999649"/>
                  <a:pt x="228600" y="1028700"/>
                </a:cubicBezTo>
                <a:cubicBezTo>
                  <a:pt x="258621" y="1045379"/>
                  <a:pt x="281744" y="1074990"/>
                  <a:pt x="314325" y="1085850"/>
                </a:cubicBezTo>
                <a:lnTo>
                  <a:pt x="442913" y="1128712"/>
                </a:lnTo>
                <a:lnTo>
                  <a:pt x="528638" y="1157287"/>
                </a:lnTo>
                <a:lnTo>
                  <a:pt x="571500" y="1171575"/>
                </a:lnTo>
                <a:cubicBezTo>
                  <a:pt x="628650" y="1166812"/>
                  <a:pt x="686584" y="1167856"/>
                  <a:pt x="742950" y="1157287"/>
                </a:cubicBezTo>
                <a:cubicBezTo>
                  <a:pt x="763884" y="1153362"/>
                  <a:pt x="780221" y="1136358"/>
                  <a:pt x="800100" y="1128712"/>
                </a:cubicBezTo>
                <a:cubicBezTo>
                  <a:pt x="842270" y="1112493"/>
                  <a:pt x="885825" y="1100138"/>
                  <a:pt x="928688" y="1085850"/>
                </a:cubicBezTo>
                <a:lnTo>
                  <a:pt x="1014413" y="1057275"/>
                </a:lnTo>
                <a:cubicBezTo>
                  <a:pt x="1028700" y="1052513"/>
                  <a:pt x="1044744" y="1051341"/>
                  <a:pt x="1057275" y="1042987"/>
                </a:cubicBezTo>
                <a:lnTo>
                  <a:pt x="1100138" y="1014412"/>
                </a:lnTo>
                <a:cubicBezTo>
                  <a:pt x="1171084" y="907994"/>
                  <a:pt x="1079902" y="1038696"/>
                  <a:pt x="1171575" y="928687"/>
                </a:cubicBezTo>
                <a:cubicBezTo>
                  <a:pt x="1182568" y="915496"/>
                  <a:pt x="1190169" y="899798"/>
                  <a:pt x="1200150" y="885825"/>
                </a:cubicBezTo>
                <a:cubicBezTo>
                  <a:pt x="1213991" y="866448"/>
                  <a:pt x="1228725" y="847725"/>
                  <a:pt x="1243013" y="828675"/>
                </a:cubicBezTo>
                <a:cubicBezTo>
                  <a:pt x="1277798" y="724321"/>
                  <a:pt x="1264283" y="772171"/>
                  <a:pt x="1285875" y="685800"/>
                </a:cubicBezTo>
                <a:cubicBezTo>
                  <a:pt x="1281113" y="604837"/>
                  <a:pt x="1279277" y="523649"/>
                  <a:pt x="1271588" y="442912"/>
                </a:cubicBezTo>
                <a:cubicBezTo>
                  <a:pt x="1269726" y="423364"/>
                  <a:pt x="1265035" y="403811"/>
                  <a:pt x="1257300" y="385762"/>
                </a:cubicBezTo>
                <a:cubicBezTo>
                  <a:pt x="1250536" y="369979"/>
                  <a:pt x="1238250" y="357187"/>
                  <a:pt x="1228725" y="342900"/>
                </a:cubicBezTo>
                <a:cubicBezTo>
                  <a:pt x="1217066" y="307920"/>
                  <a:pt x="1207933" y="273784"/>
                  <a:pt x="1185863" y="242887"/>
                </a:cubicBezTo>
                <a:cubicBezTo>
                  <a:pt x="1140724" y="179693"/>
                  <a:pt x="1155928" y="213632"/>
                  <a:pt x="1100138" y="185737"/>
                </a:cubicBezTo>
                <a:cubicBezTo>
                  <a:pt x="1084779" y="178058"/>
                  <a:pt x="1072000" y="165997"/>
                  <a:pt x="1057275" y="157162"/>
                </a:cubicBezTo>
                <a:cubicBezTo>
                  <a:pt x="1048143" y="151683"/>
                  <a:pt x="1038225" y="147637"/>
                  <a:pt x="1014413" y="114300"/>
                </a:cubicBezTo>
                <a:close/>
              </a:path>
            </a:pathLst>
          </a:custGeom>
          <a:noFill/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144712" y="5608637"/>
            <a:ext cx="528433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Task: Make this cell hold the value 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916112" y="1722437"/>
            <a:ext cx="64524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[2][4]; </a:t>
            </a:r>
          </a:p>
        </p:txBody>
      </p:sp>
    </p:spTree>
    <p:extLst>
      <p:ext uri="{BB962C8B-B14F-4D97-AF65-F5344CB8AC3E}">
        <p14:creationId xmlns:p14="http://schemas.microsoft.com/office/powerpoint/2010/main" val="554325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82912" y="1798637"/>
            <a:ext cx="36872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[0][3] = 1;</a:t>
            </a:r>
          </a:p>
        </p:txBody>
      </p:sp>
      <p:sp>
        <p:nvSpPr>
          <p:cNvPr id="6" name="Rectangle 5"/>
          <p:cNvSpPr/>
          <p:nvPr/>
        </p:nvSpPr>
        <p:spPr>
          <a:xfrm>
            <a:off x="32877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39735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>
          <a:xfrm>
            <a:off x="46593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53451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>
          <a:xfrm>
            <a:off x="32877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735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593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451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211512" y="30178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992312" y="36274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Row 0</a:t>
            </a:r>
            <a:endParaRPr lang="en-US" sz="24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1583117">
            <a:off x="4774725" y="2936180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Col 3</a:t>
            </a:r>
          </a:p>
        </p:txBody>
      </p:sp>
      <p:sp>
        <p:nvSpPr>
          <p:cNvPr id="19" name="Freeform 18"/>
          <p:cNvSpPr/>
          <p:nvPr/>
        </p:nvSpPr>
        <p:spPr>
          <a:xfrm>
            <a:off x="5086350" y="3328988"/>
            <a:ext cx="1285875" cy="1171575"/>
          </a:xfrm>
          <a:custGeom>
            <a:avLst/>
            <a:gdLst>
              <a:gd name="connsiteX0" fmla="*/ 1014413 w 1285875"/>
              <a:gd name="connsiteY0" fmla="*/ 114300 h 1171575"/>
              <a:gd name="connsiteX1" fmla="*/ 857250 w 1285875"/>
              <a:gd name="connsiteY1" fmla="*/ 71437 h 1171575"/>
              <a:gd name="connsiteX2" fmla="*/ 814388 w 1285875"/>
              <a:gd name="connsiteY2" fmla="*/ 57150 h 1171575"/>
              <a:gd name="connsiteX3" fmla="*/ 771525 w 1285875"/>
              <a:gd name="connsiteY3" fmla="*/ 28575 h 1171575"/>
              <a:gd name="connsiteX4" fmla="*/ 542925 w 1285875"/>
              <a:gd name="connsiteY4" fmla="*/ 0 h 1171575"/>
              <a:gd name="connsiteX5" fmla="*/ 285750 w 1285875"/>
              <a:gd name="connsiteY5" fmla="*/ 14287 h 1171575"/>
              <a:gd name="connsiteX6" fmla="*/ 242888 w 1285875"/>
              <a:gd name="connsiteY6" fmla="*/ 28575 h 1171575"/>
              <a:gd name="connsiteX7" fmla="*/ 214313 w 1285875"/>
              <a:gd name="connsiteY7" fmla="*/ 71437 h 1171575"/>
              <a:gd name="connsiteX8" fmla="*/ 171450 w 1285875"/>
              <a:gd name="connsiteY8" fmla="*/ 100012 h 1171575"/>
              <a:gd name="connsiteX9" fmla="*/ 142875 w 1285875"/>
              <a:gd name="connsiteY9" fmla="*/ 142875 h 1171575"/>
              <a:gd name="connsiteX10" fmla="*/ 128588 w 1285875"/>
              <a:gd name="connsiteY10" fmla="*/ 185737 h 1171575"/>
              <a:gd name="connsiteX11" fmla="*/ 85725 w 1285875"/>
              <a:gd name="connsiteY11" fmla="*/ 228600 h 1171575"/>
              <a:gd name="connsiteX12" fmla="*/ 57150 w 1285875"/>
              <a:gd name="connsiteY12" fmla="*/ 271462 h 1171575"/>
              <a:gd name="connsiteX13" fmla="*/ 14288 w 1285875"/>
              <a:gd name="connsiteY13" fmla="*/ 400050 h 1171575"/>
              <a:gd name="connsiteX14" fmla="*/ 0 w 1285875"/>
              <a:gd name="connsiteY14" fmla="*/ 442912 h 1171575"/>
              <a:gd name="connsiteX15" fmla="*/ 14288 w 1285875"/>
              <a:gd name="connsiteY15" fmla="*/ 771525 h 1171575"/>
              <a:gd name="connsiteX16" fmla="*/ 71438 w 1285875"/>
              <a:gd name="connsiteY16" fmla="*/ 900112 h 1171575"/>
              <a:gd name="connsiteX17" fmla="*/ 114300 w 1285875"/>
              <a:gd name="connsiteY17" fmla="*/ 942975 h 1171575"/>
              <a:gd name="connsiteX18" fmla="*/ 142875 w 1285875"/>
              <a:gd name="connsiteY18" fmla="*/ 985837 h 1171575"/>
              <a:gd name="connsiteX19" fmla="*/ 228600 w 1285875"/>
              <a:gd name="connsiteY19" fmla="*/ 1028700 h 1171575"/>
              <a:gd name="connsiteX20" fmla="*/ 314325 w 1285875"/>
              <a:gd name="connsiteY20" fmla="*/ 1085850 h 1171575"/>
              <a:gd name="connsiteX21" fmla="*/ 442913 w 1285875"/>
              <a:gd name="connsiteY21" fmla="*/ 1128712 h 1171575"/>
              <a:gd name="connsiteX22" fmla="*/ 528638 w 1285875"/>
              <a:gd name="connsiteY22" fmla="*/ 1157287 h 1171575"/>
              <a:gd name="connsiteX23" fmla="*/ 571500 w 1285875"/>
              <a:gd name="connsiteY23" fmla="*/ 1171575 h 1171575"/>
              <a:gd name="connsiteX24" fmla="*/ 742950 w 1285875"/>
              <a:gd name="connsiteY24" fmla="*/ 1157287 h 1171575"/>
              <a:gd name="connsiteX25" fmla="*/ 800100 w 1285875"/>
              <a:gd name="connsiteY25" fmla="*/ 1128712 h 1171575"/>
              <a:gd name="connsiteX26" fmla="*/ 928688 w 1285875"/>
              <a:gd name="connsiteY26" fmla="*/ 1085850 h 1171575"/>
              <a:gd name="connsiteX27" fmla="*/ 1014413 w 1285875"/>
              <a:gd name="connsiteY27" fmla="*/ 1057275 h 1171575"/>
              <a:gd name="connsiteX28" fmla="*/ 1057275 w 1285875"/>
              <a:gd name="connsiteY28" fmla="*/ 1042987 h 1171575"/>
              <a:gd name="connsiteX29" fmla="*/ 1100138 w 1285875"/>
              <a:gd name="connsiteY29" fmla="*/ 1014412 h 1171575"/>
              <a:gd name="connsiteX30" fmla="*/ 1171575 w 1285875"/>
              <a:gd name="connsiteY30" fmla="*/ 928687 h 1171575"/>
              <a:gd name="connsiteX31" fmla="*/ 1200150 w 1285875"/>
              <a:gd name="connsiteY31" fmla="*/ 885825 h 1171575"/>
              <a:gd name="connsiteX32" fmla="*/ 1243013 w 1285875"/>
              <a:gd name="connsiteY32" fmla="*/ 828675 h 1171575"/>
              <a:gd name="connsiteX33" fmla="*/ 1285875 w 1285875"/>
              <a:gd name="connsiteY33" fmla="*/ 685800 h 1171575"/>
              <a:gd name="connsiteX34" fmla="*/ 1271588 w 1285875"/>
              <a:gd name="connsiteY34" fmla="*/ 442912 h 1171575"/>
              <a:gd name="connsiteX35" fmla="*/ 1257300 w 1285875"/>
              <a:gd name="connsiteY35" fmla="*/ 385762 h 1171575"/>
              <a:gd name="connsiteX36" fmla="*/ 1228725 w 1285875"/>
              <a:gd name="connsiteY36" fmla="*/ 342900 h 1171575"/>
              <a:gd name="connsiteX37" fmla="*/ 1185863 w 1285875"/>
              <a:gd name="connsiteY37" fmla="*/ 242887 h 1171575"/>
              <a:gd name="connsiteX38" fmla="*/ 1100138 w 1285875"/>
              <a:gd name="connsiteY38" fmla="*/ 185737 h 1171575"/>
              <a:gd name="connsiteX39" fmla="*/ 1057275 w 1285875"/>
              <a:gd name="connsiteY39" fmla="*/ 157162 h 1171575"/>
              <a:gd name="connsiteX40" fmla="*/ 1014413 w 1285875"/>
              <a:gd name="connsiteY40" fmla="*/ 114300 h 1171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85875" h="1171575">
                <a:moveTo>
                  <a:pt x="1014413" y="114300"/>
                </a:moveTo>
                <a:cubicBezTo>
                  <a:pt x="913438" y="94104"/>
                  <a:pt x="966015" y="107692"/>
                  <a:pt x="857250" y="71437"/>
                </a:cubicBezTo>
                <a:lnTo>
                  <a:pt x="814388" y="57150"/>
                </a:lnTo>
                <a:cubicBezTo>
                  <a:pt x="800100" y="47625"/>
                  <a:pt x="787308" y="35339"/>
                  <a:pt x="771525" y="28575"/>
                </a:cubicBezTo>
                <a:cubicBezTo>
                  <a:pt x="717074" y="5239"/>
                  <a:pt x="563577" y="1721"/>
                  <a:pt x="542925" y="0"/>
                </a:cubicBezTo>
                <a:cubicBezTo>
                  <a:pt x="457200" y="4762"/>
                  <a:pt x="371220" y="6147"/>
                  <a:pt x="285750" y="14287"/>
                </a:cubicBezTo>
                <a:cubicBezTo>
                  <a:pt x="270758" y="15715"/>
                  <a:pt x="254648" y="19167"/>
                  <a:pt x="242888" y="28575"/>
                </a:cubicBezTo>
                <a:cubicBezTo>
                  <a:pt x="229480" y="39302"/>
                  <a:pt x="226455" y="59295"/>
                  <a:pt x="214313" y="71437"/>
                </a:cubicBezTo>
                <a:cubicBezTo>
                  <a:pt x="202171" y="83579"/>
                  <a:pt x="185738" y="90487"/>
                  <a:pt x="171450" y="100012"/>
                </a:cubicBezTo>
                <a:cubicBezTo>
                  <a:pt x="161925" y="114300"/>
                  <a:pt x="150554" y="127516"/>
                  <a:pt x="142875" y="142875"/>
                </a:cubicBezTo>
                <a:cubicBezTo>
                  <a:pt x="136140" y="156345"/>
                  <a:pt x="136942" y="173206"/>
                  <a:pt x="128588" y="185737"/>
                </a:cubicBezTo>
                <a:cubicBezTo>
                  <a:pt x="117380" y="202549"/>
                  <a:pt x="98660" y="213078"/>
                  <a:pt x="85725" y="228600"/>
                </a:cubicBezTo>
                <a:cubicBezTo>
                  <a:pt x="74732" y="241791"/>
                  <a:pt x="66675" y="257175"/>
                  <a:pt x="57150" y="271462"/>
                </a:cubicBezTo>
                <a:lnTo>
                  <a:pt x="14288" y="400050"/>
                </a:lnTo>
                <a:lnTo>
                  <a:pt x="0" y="442912"/>
                </a:lnTo>
                <a:cubicBezTo>
                  <a:pt x="4763" y="552450"/>
                  <a:pt x="3006" y="662466"/>
                  <a:pt x="14288" y="771525"/>
                </a:cubicBezTo>
                <a:cubicBezTo>
                  <a:pt x="18703" y="814204"/>
                  <a:pt x="43024" y="866014"/>
                  <a:pt x="71438" y="900112"/>
                </a:cubicBezTo>
                <a:cubicBezTo>
                  <a:pt x="84373" y="915634"/>
                  <a:pt x="101365" y="927453"/>
                  <a:pt x="114300" y="942975"/>
                </a:cubicBezTo>
                <a:cubicBezTo>
                  <a:pt x="125293" y="956166"/>
                  <a:pt x="130733" y="973695"/>
                  <a:pt x="142875" y="985837"/>
                </a:cubicBezTo>
                <a:cubicBezTo>
                  <a:pt x="190445" y="1033406"/>
                  <a:pt x="176310" y="999649"/>
                  <a:pt x="228600" y="1028700"/>
                </a:cubicBezTo>
                <a:cubicBezTo>
                  <a:pt x="258621" y="1045379"/>
                  <a:pt x="281744" y="1074990"/>
                  <a:pt x="314325" y="1085850"/>
                </a:cubicBezTo>
                <a:lnTo>
                  <a:pt x="442913" y="1128712"/>
                </a:lnTo>
                <a:lnTo>
                  <a:pt x="528638" y="1157287"/>
                </a:lnTo>
                <a:lnTo>
                  <a:pt x="571500" y="1171575"/>
                </a:lnTo>
                <a:cubicBezTo>
                  <a:pt x="628650" y="1166812"/>
                  <a:pt x="686584" y="1167856"/>
                  <a:pt x="742950" y="1157287"/>
                </a:cubicBezTo>
                <a:cubicBezTo>
                  <a:pt x="763884" y="1153362"/>
                  <a:pt x="780221" y="1136358"/>
                  <a:pt x="800100" y="1128712"/>
                </a:cubicBezTo>
                <a:cubicBezTo>
                  <a:pt x="842270" y="1112493"/>
                  <a:pt x="885825" y="1100138"/>
                  <a:pt x="928688" y="1085850"/>
                </a:cubicBezTo>
                <a:lnTo>
                  <a:pt x="1014413" y="1057275"/>
                </a:lnTo>
                <a:cubicBezTo>
                  <a:pt x="1028700" y="1052513"/>
                  <a:pt x="1044744" y="1051341"/>
                  <a:pt x="1057275" y="1042987"/>
                </a:cubicBezTo>
                <a:lnTo>
                  <a:pt x="1100138" y="1014412"/>
                </a:lnTo>
                <a:cubicBezTo>
                  <a:pt x="1171084" y="907994"/>
                  <a:pt x="1079902" y="1038696"/>
                  <a:pt x="1171575" y="928687"/>
                </a:cubicBezTo>
                <a:cubicBezTo>
                  <a:pt x="1182568" y="915496"/>
                  <a:pt x="1190169" y="899798"/>
                  <a:pt x="1200150" y="885825"/>
                </a:cubicBezTo>
                <a:cubicBezTo>
                  <a:pt x="1213991" y="866448"/>
                  <a:pt x="1228725" y="847725"/>
                  <a:pt x="1243013" y="828675"/>
                </a:cubicBezTo>
                <a:cubicBezTo>
                  <a:pt x="1277798" y="724321"/>
                  <a:pt x="1264283" y="772171"/>
                  <a:pt x="1285875" y="685800"/>
                </a:cubicBezTo>
                <a:cubicBezTo>
                  <a:pt x="1281113" y="604837"/>
                  <a:pt x="1279277" y="523649"/>
                  <a:pt x="1271588" y="442912"/>
                </a:cubicBezTo>
                <a:cubicBezTo>
                  <a:pt x="1269726" y="423364"/>
                  <a:pt x="1265035" y="403811"/>
                  <a:pt x="1257300" y="385762"/>
                </a:cubicBezTo>
                <a:cubicBezTo>
                  <a:pt x="1250536" y="369979"/>
                  <a:pt x="1238250" y="357187"/>
                  <a:pt x="1228725" y="342900"/>
                </a:cubicBezTo>
                <a:cubicBezTo>
                  <a:pt x="1217066" y="307920"/>
                  <a:pt x="1207933" y="273784"/>
                  <a:pt x="1185863" y="242887"/>
                </a:cubicBezTo>
                <a:cubicBezTo>
                  <a:pt x="1140724" y="179693"/>
                  <a:pt x="1155928" y="213632"/>
                  <a:pt x="1100138" y="185737"/>
                </a:cubicBezTo>
                <a:cubicBezTo>
                  <a:pt x="1084779" y="178058"/>
                  <a:pt x="1072000" y="165997"/>
                  <a:pt x="1057275" y="157162"/>
                </a:cubicBezTo>
                <a:cubicBezTo>
                  <a:pt x="1048143" y="151683"/>
                  <a:pt x="1038225" y="147637"/>
                  <a:pt x="1014413" y="114300"/>
                </a:cubicBezTo>
                <a:close/>
              </a:path>
            </a:pathLst>
          </a:custGeom>
          <a:noFill/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39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82912" y="1798637"/>
            <a:ext cx="36872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[0][3] = 1;</a:t>
            </a:r>
          </a:p>
        </p:txBody>
      </p:sp>
      <p:sp>
        <p:nvSpPr>
          <p:cNvPr id="6" name="Rectangle 5"/>
          <p:cNvSpPr/>
          <p:nvPr/>
        </p:nvSpPr>
        <p:spPr>
          <a:xfrm>
            <a:off x="32877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39735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>
          <a:xfrm>
            <a:off x="46593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53451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32877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735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593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451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211512" y="30178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712" y="5380037"/>
            <a:ext cx="1668263" cy="16682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92512" y="5761037"/>
            <a:ext cx="453655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When </a:t>
            </a:r>
            <a:r>
              <a:rPr lang="en-US" sz="2400"/>
              <a:t>“indexing” into a matrix, row comes first, then column.</a:t>
            </a:r>
          </a:p>
        </p:txBody>
      </p:sp>
    </p:spTree>
    <p:extLst>
      <p:ext uri="{BB962C8B-B14F-4D97-AF65-F5344CB8AC3E}">
        <p14:creationId xmlns:p14="http://schemas.microsoft.com/office/powerpoint/2010/main" val="101887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712" y="5380037"/>
            <a:ext cx="1668263" cy="16682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92512" y="5761037"/>
            <a:ext cx="453655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When </a:t>
            </a:r>
            <a:r>
              <a:rPr lang="en-US" sz="2400"/>
              <a:t>“indexing” into a matrix, row comes first, then column.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54112" y="3246437"/>
            <a:ext cx="792717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myMatrix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    row      ][      col        ]</a:t>
            </a:r>
          </a:p>
        </p:txBody>
      </p:sp>
    </p:spTree>
    <p:extLst>
      <p:ext uri="{BB962C8B-B14F-4D97-AF65-F5344CB8AC3E}">
        <p14:creationId xmlns:p14="http://schemas.microsoft.com/office/powerpoint/2010/main" val="739943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712" y="5380037"/>
            <a:ext cx="1668263" cy="16682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92512" y="5761037"/>
            <a:ext cx="453655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When </a:t>
            </a:r>
            <a:r>
              <a:rPr lang="en-US" sz="2400"/>
              <a:t>“indexing” into a matrix, row comes first, then column.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54112" y="3246437"/>
            <a:ext cx="792717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myMatrix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             ][                 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312" y="2636837"/>
            <a:ext cx="1905000" cy="1905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6112" y="2179637"/>
            <a:ext cx="2685124" cy="26797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rot="21170201">
            <a:off x="1535112" y="1036637"/>
            <a:ext cx="254133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R is for </a:t>
            </a:r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stanfo</a:t>
            </a:r>
            <a:r>
              <a:rPr lang="en-US" sz="2400" b="1" dirty="0" err="1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</a:rPr>
              <a:t>R</a:t>
            </a:r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d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 rot="742296">
            <a:off x="6742759" y="1069610"/>
            <a:ext cx="177766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C is for </a:t>
            </a:r>
            <a:r>
              <a:rPr lang="en-US" sz="2400" b="1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C</a:t>
            </a:r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al</a:t>
            </a:r>
          </a:p>
        </p:txBody>
      </p:sp>
      <p:sp>
        <p:nvSpPr>
          <p:cNvPr id="21" name="Freeform 20"/>
          <p:cNvSpPr/>
          <p:nvPr/>
        </p:nvSpPr>
        <p:spPr>
          <a:xfrm>
            <a:off x="2754312" y="1341437"/>
            <a:ext cx="1157288" cy="787668"/>
          </a:xfrm>
          <a:custGeom>
            <a:avLst/>
            <a:gdLst>
              <a:gd name="connsiteX0" fmla="*/ 0 w 1157288"/>
              <a:gd name="connsiteY0" fmla="*/ 0 h 787668"/>
              <a:gd name="connsiteX1" fmla="*/ 300038 w 1157288"/>
              <a:gd name="connsiteY1" fmla="*/ 257175 h 787668"/>
              <a:gd name="connsiteX2" fmla="*/ 414338 w 1157288"/>
              <a:gd name="connsiteY2" fmla="*/ 300038 h 787668"/>
              <a:gd name="connsiteX3" fmla="*/ 457200 w 1157288"/>
              <a:gd name="connsiteY3" fmla="*/ 328613 h 787668"/>
              <a:gd name="connsiteX4" fmla="*/ 642938 w 1157288"/>
              <a:gd name="connsiteY4" fmla="*/ 357188 h 787668"/>
              <a:gd name="connsiteX5" fmla="*/ 685800 w 1157288"/>
              <a:gd name="connsiteY5" fmla="*/ 371475 h 787668"/>
              <a:gd name="connsiteX6" fmla="*/ 771525 w 1157288"/>
              <a:gd name="connsiteY6" fmla="*/ 428625 h 787668"/>
              <a:gd name="connsiteX7" fmla="*/ 828675 w 1157288"/>
              <a:gd name="connsiteY7" fmla="*/ 514350 h 787668"/>
              <a:gd name="connsiteX8" fmla="*/ 857250 w 1157288"/>
              <a:gd name="connsiteY8" fmla="*/ 557213 h 787668"/>
              <a:gd name="connsiteX9" fmla="*/ 900113 w 1157288"/>
              <a:gd name="connsiteY9" fmla="*/ 600075 h 787668"/>
              <a:gd name="connsiteX10" fmla="*/ 928688 w 1157288"/>
              <a:gd name="connsiteY10" fmla="*/ 685800 h 787668"/>
              <a:gd name="connsiteX11" fmla="*/ 942975 w 1157288"/>
              <a:gd name="connsiteY11" fmla="*/ 728663 h 787668"/>
              <a:gd name="connsiteX12" fmla="*/ 971550 w 1157288"/>
              <a:gd name="connsiteY12" fmla="*/ 771525 h 787668"/>
              <a:gd name="connsiteX13" fmla="*/ 1000125 w 1157288"/>
              <a:gd name="connsiteY13" fmla="*/ 728663 h 787668"/>
              <a:gd name="connsiteX14" fmla="*/ 1071563 w 1157288"/>
              <a:gd name="connsiteY14" fmla="*/ 600075 h 787668"/>
              <a:gd name="connsiteX15" fmla="*/ 1114425 w 1157288"/>
              <a:gd name="connsiteY15" fmla="*/ 557213 h 787668"/>
              <a:gd name="connsiteX16" fmla="*/ 1157288 w 1157288"/>
              <a:gd name="connsiteY16" fmla="*/ 542925 h 787668"/>
              <a:gd name="connsiteX17" fmla="*/ 1114425 w 1157288"/>
              <a:gd name="connsiteY17" fmla="*/ 571500 h 787668"/>
              <a:gd name="connsiteX18" fmla="*/ 1085850 w 1157288"/>
              <a:gd name="connsiteY18" fmla="*/ 614363 h 787668"/>
              <a:gd name="connsiteX19" fmla="*/ 1042988 w 1157288"/>
              <a:gd name="connsiteY19" fmla="*/ 657225 h 787668"/>
              <a:gd name="connsiteX20" fmla="*/ 1028700 w 1157288"/>
              <a:gd name="connsiteY20" fmla="*/ 700088 h 787668"/>
              <a:gd name="connsiteX21" fmla="*/ 1000125 w 1157288"/>
              <a:gd name="connsiteY21" fmla="*/ 742950 h 787668"/>
              <a:gd name="connsiteX22" fmla="*/ 985838 w 1157288"/>
              <a:gd name="connsiteY22" fmla="*/ 785813 h 787668"/>
              <a:gd name="connsiteX23" fmla="*/ 928688 w 1157288"/>
              <a:gd name="connsiteY23" fmla="*/ 771525 h 787668"/>
              <a:gd name="connsiteX24" fmla="*/ 828675 w 1157288"/>
              <a:gd name="connsiteY24" fmla="*/ 742950 h 787668"/>
              <a:gd name="connsiteX25" fmla="*/ 457200 w 1157288"/>
              <a:gd name="connsiteY25" fmla="*/ 742950 h 787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57288" h="787668">
                <a:moveTo>
                  <a:pt x="0" y="0"/>
                </a:moveTo>
                <a:cubicBezTo>
                  <a:pt x="100013" y="85725"/>
                  <a:pt x="195630" y="176861"/>
                  <a:pt x="300038" y="257175"/>
                </a:cubicBezTo>
                <a:cubicBezTo>
                  <a:pt x="339144" y="287256"/>
                  <a:pt x="374342" y="280040"/>
                  <a:pt x="414338" y="300038"/>
                </a:cubicBezTo>
                <a:cubicBezTo>
                  <a:pt x="429696" y="307717"/>
                  <a:pt x="441417" y="321849"/>
                  <a:pt x="457200" y="328613"/>
                </a:cubicBezTo>
                <a:cubicBezTo>
                  <a:pt x="500505" y="347172"/>
                  <a:pt x="617131" y="354320"/>
                  <a:pt x="642938" y="357188"/>
                </a:cubicBezTo>
                <a:cubicBezTo>
                  <a:pt x="657225" y="361950"/>
                  <a:pt x="672635" y="364161"/>
                  <a:pt x="685800" y="371475"/>
                </a:cubicBezTo>
                <a:cubicBezTo>
                  <a:pt x="715821" y="388153"/>
                  <a:pt x="771525" y="428625"/>
                  <a:pt x="771525" y="428625"/>
                </a:cubicBezTo>
                <a:lnTo>
                  <a:pt x="828675" y="514350"/>
                </a:lnTo>
                <a:cubicBezTo>
                  <a:pt x="838200" y="528638"/>
                  <a:pt x="845108" y="545071"/>
                  <a:pt x="857250" y="557213"/>
                </a:cubicBezTo>
                <a:lnTo>
                  <a:pt x="900113" y="600075"/>
                </a:lnTo>
                <a:lnTo>
                  <a:pt x="928688" y="685800"/>
                </a:lnTo>
                <a:cubicBezTo>
                  <a:pt x="933450" y="700088"/>
                  <a:pt x="934621" y="716132"/>
                  <a:pt x="942975" y="728663"/>
                </a:cubicBezTo>
                <a:lnTo>
                  <a:pt x="971550" y="771525"/>
                </a:lnTo>
                <a:cubicBezTo>
                  <a:pt x="981075" y="757238"/>
                  <a:pt x="992446" y="744021"/>
                  <a:pt x="1000125" y="728663"/>
                </a:cubicBezTo>
                <a:cubicBezTo>
                  <a:pt x="1036058" y="656798"/>
                  <a:pt x="981467" y="690171"/>
                  <a:pt x="1071563" y="600075"/>
                </a:cubicBezTo>
                <a:cubicBezTo>
                  <a:pt x="1085850" y="585788"/>
                  <a:pt x="1097613" y="568421"/>
                  <a:pt x="1114425" y="557213"/>
                </a:cubicBezTo>
                <a:cubicBezTo>
                  <a:pt x="1126956" y="548859"/>
                  <a:pt x="1157288" y="527864"/>
                  <a:pt x="1157288" y="542925"/>
                </a:cubicBezTo>
                <a:cubicBezTo>
                  <a:pt x="1157288" y="560097"/>
                  <a:pt x="1128713" y="561975"/>
                  <a:pt x="1114425" y="571500"/>
                </a:cubicBezTo>
                <a:cubicBezTo>
                  <a:pt x="1104900" y="585788"/>
                  <a:pt x="1096843" y="601171"/>
                  <a:pt x="1085850" y="614363"/>
                </a:cubicBezTo>
                <a:cubicBezTo>
                  <a:pt x="1072915" y="629885"/>
                  <a:pt x="1054196" y="640413"/>
                  <a:pt x="1042988" y="657225"/>
                </a:cubicBezTo>
                <a:cubicBezTo>
                  <a:pt x="1034634" y="669756"/>
                  <a:pt x="1035435" y="686617"/>
                  <a:pt x="1028700" y="700088"/>
                </a:cubicBezTo>
                <a:cubicBezTo>
                  <a:pt x="1021021" y="715446"/>
                  <a:pt x="1009650" y="728663"/>
                  <a:pt x="1000125" y="742950"/>
                </a:cubicBezTo>
                <a:cubicBezTo>
                  <a:pt x="995363" y="757238"/>
                  <a:pt x="999821" y="780220"/>
                  <a:pt x="985838" y="785813"/>
                </a:cubicBezTo>
                <a:cubicBezTo>
                  <a:pt x="967606" y="793106"/>
                  <a:pt x="947569" y="776919"/>
                  <a:pt x="928688" y="771525"/>
                </a:cubicBezTo>
                <a:cubicBezTo>
                  <a:pt x="902849" y="764143"/>
                  <a:pt x="853950" y="743793"/>
                  <a:pt x="828675" y="742950"/>
                </a:cubicBezTo>
                <a:cubicBezTo>
                  <a:pt x="704919" y="738825"/>
                  <a:pt x="581025" y="742950"/>
                  <a:pt x="457200" y="74295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6640512" y="1417637"/>
            <a:ext cx="773717" cy="700087"/>
          </a:xfrm>
          <a:custGeom>
            <a:avLst/>
            <a:gdLst>
              <a:gd name="connsiteX0" fmla="*/ 773717 w 773717"/>
              <a:gd name="connsiteY0" fmla="*/ 0 h 700087"/>
              <a:gd name="connsiteX1" fmla="*/ 302229 w 773717"/>
              <a:gd name="connsiteY1" fmla="*/ 400050 h 700087"/>
              <a:gd name="connsiteX2" fmla="*/ 259367 w 773717"/>
              <a:gd name="connsiteY2" fmla="*/ 457200 h 700087"/>
              <a:gd name="connsiteX3" fmla="*/ 216504 w 773717"/>
              <a:gd name="connsiteY3" fmla="*/ 571500 h 700087"/>
              <a:gd name="connsiteX4" fmla="*/ 187929 w 773717"/>
              <a:gd name="connsiteY4" fmla="*/ 657225 h 700087"/>
              <a:gd name="connsiteX5" fmla="*/ 173642 w 773717"/>
              <a:gd name="connsiteY5" fmla="*/ 700087 h 700087"/>
              <a:gd name="connsiteX6" fmla="*/ 87917 w 773717"/>
              <a:gd name="connsiteY6" fmla="*/ 571500 h 700087"/>
              <a:gd name="connsiteX7" fmla="*/ 59342 w 773717"/>
              <a:gd name="connsiteY7" fmla="*/ 528637 h 700087"/>
              <a:gd name="connsiteX8" fmla="*/ 30767 w 773717"/>
              <a:gd name="connsiteY8" fmla="*/ 442912 h 700087"/>
              <a:gd name="connsiteX9" fmla="*/ 16479 w 773717"/>
              <a:gd name="connsiteY9" fmla="*/ 400050 h 700087"/>
              <a:gd name="connsiteX10" fmla="*/ 2192 w 773717"/>
              <a:gd name="connsiteY10" fmla="*/ 357187 h 700087"/>
              <a:gd name="connsiteX11" fmla="*/ 59342 w 773717"/>
              <a:gd name="connsiteY11" fmla="*/ 442912 h 700087"/>
              <a:gd name="connsiteX12" fmla="*/ 73629 w 773717"/>
              <a:gd name="connsiteY12" fmla="*/ 485775 h 700087"/>
              <a:gd name="connsiteX13" fmla="*/ 102204 w 773717"/>
              <a:gd name="connsiteY13" fmla="*/ 528637 h 700087"/>
              <a:gd name="connsiteX14" fmla="*/ 130779 w 773717"/>
              <a:gd name="connsiteY14" fmla="*/ 614362 h 700087"/>
              <a:gd name="connsiteX15" fmla="*/ 145067 w 773717"/>
              <a:gd name="connsiteY15" fmla="*/ 657225 h 700087"/>
              <a:gd name="connsiteX16" fmla="*/ 159354 w 773717"/>
              <a:gd name="connsiteY16" fmla="*/ 700087 h 700087"/>
              <a:gd name="connsiteX17" fmla="*/ 202217 w 773717"/>
              <a:gd name="connsiteY17" fmla="*/ 657225 h 700087"/>
              <a:gd name="connsiteX18" fmla="*/ 287942 w 773717"/>
              <a:gd name="connsiteY18" fmla="*/ 600075 h 700087"/>
              <a:gd name="connsiteX19" fmla="*/ 330804 w 773717"/>
              <a:gd name="connsiteY19" fmla="*/ 571500 h 700087"/>
              <a:gd name="connsiteX20" fmla="*/ 416529 w 773717"/>
              <a:gd name="connsiteY20" fmla="*/ 528637 h 700087"/>
              <a:gd name="connsiteX21" fmla="*/ 530829 w 773717"/>
              <a:gd name="connsiteY21" fmla="*/ 528637 h 70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73717" h="700087">
                <a:moveTo>
                  <a:pt x="773717" y="0"/>
                </a:moveTo>
                <a:cubicBezTo>
                  <a:pt x="535836" y="59468"/>
                  <a:pt x="708442" y="6530"/>
                  <a:pt x="302229" y="400050"/>
                </a:cubicBezTo>
                <a:cubicBezTo>
                  <a:pt x="285126" y="416619"/>
                  <a:pt x="271987" y="437007"/>
                  <a:pt x="259367" y="457200"/>
                </a:cubicBezTo>
                <a:cubicBezTo>
                  <a:pt x="222517" y="516161"/>
                  <a:pt x="235491" y="508210"/>
                  <a:pt x="216504" y="571500"/>
                </a:cubicBezTo>
                <a:cubicBezTo>
                  <a:pt x="207849" y="600350"/>
                  <a:pt x="197454" y="628650"/>
                  <a:pt x="187929" y="657225"/>
                </a:cubicBezTo>
                <a:lnTo>
                  <a:pt x="173642" y="700087"/>
                </a:lnTo>
                <a:lnTo>
                  <a:pt x="87917" y="571500"/>
                </a:lnTo>
                <a:cubicBezTo>
                  <a:pt x="78392" y="557212"/>
                  <a:pt x="64772" y="544927"/>
                  <a:pt x="59342" y="528637"/>
                </a:cubicBezTo>
                <a:lnTo>
                  <a:pt x="30767" y="442912"/>
                </a:lnTo>
                <a:lnTo>
                  <a:pt x="16479" y="400050"/>
                </a:lnTo>
                <a:cubicBezTo>
                  <a:pt x="11716" y="385762"/>
                  <a:pt x="-6162" y="344656"/>
                  <a:pt x="2192" y="357187"/>
                </a:cubicBezTo>
                <a:lnTo>
                  <a:pt x="59342" y="442912"/>
                </a:lnTo>
                <a:cubicBezTo>
                  <a:pt x="64104" y="457200"/>
                  <a:pt x="66894" y="472304"/>
                  <a:pt x="73629" y="485775"/>
                </a:cubicBezTo>
                <a:cubicBezTo>
                  <a:pt x="81308" y="501134"/>
                  <a:pt x="95230" y="512946"/>
                  <a:pt x="102204" y="528637"/>
                </a:cubicBezTo>
                <a:cubicBezTo>
                  <a:pt x="114437" y="556162"/>
                  <a:pt x="121254" y="585787"/>
                  <a:pt x="130779" y="614362"/>
                </a:cubicBezTo>
                <a:lnTo>
                  <a:pt x="145067" y="657225"/>
                </a:lnTo>
                <a:lnTo>
                  <a:pt x="159354" y="700087"/>
                </a:lnTo>
                <a:cubicBezTo>
                  <a:pt x="173642" y="685800"/>
                  <a:pt x="186268" y="669630"/>
                  <a:pt x="202217" y="657225"/>
                </a:cubicBezTo>
                <a:cubicBezTo>
                  <a:pt x="229326" y="636141"/>
                  <a:pt x="259367" y="619125"/>
                  <a:pt x="287942" y="600075"/>
                </a:cubicBezTo>
                <a:lnTo>
                  <a:pt x="330804" y="571500"/>
                </a:lnTo>
                <a:cubicBezTo>
                  <a:pt x="357798" y="553504"/>
                  <a:pt x="382285" y="531750"/>
                  <a:pt x="416529" y="528637"/>
                </a:cubicBezTo>
                <a:cubicBezTo>
                  <a:pt x="454473" y="525187"/>
                  <a:pt x="492729" y="528637"/>
                  <a:pt x="530829" y="528637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056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F41E01-3E4C-8C40-85C6-EB0C76D6E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764712" cy="785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18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41288" y="3246437"/>
            <a:ext cx="1066754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Matrix: The revolutions</a:t>
            </a:r>
          </a:p>
        </p:txBody>
      </p:sp>
    </p:spTree>
    <p:extLst>
      <p:ext uri="{BB962C8B-B14F-4D97-AF65-F5344CB8AC3E}">
        <p14:creationId xmlns:p14="http://schemas.microsoft.com/office/powerpoint/2010/main" val="1095297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>
              <a:solidFill>
                <a:schemeClr val="accent3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547794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>
              <a:solidFill>
                <a:schemeClr val="accent3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Rectangle 3"/>
          <p:cNvSpPr/>
          <p:nvPr/>
        </p:nvSpPr>
        <p:spPr>
          <a:xfrm>
            <a:off x="3287712" y="4694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5" name="Rectangle 4"/>
          <p:cNvSpPr/>
          <p:nvPr/>
        </p:nvSpPr>
        <p:spPr>
          <a:xfrm>
            <a:off x="3973512" y="4694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4659312" y="4694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7" name="Rectangle 6"/>
          <p:cNvSpPr/>
          <p:nvPr/>
        </p:nvSpPr>
        <p:spPr>
          <a:xfrm>
            <a:off x="5345112" y="4694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>
          <a:xfrm>
            <a:off x="3287712" y="5380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3973512" y="5380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17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59312" y="5380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345112" y="5380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211512" y="41608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982912" y="3398837"/>
            <a:ext cx="335059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Before the method call: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287712" y="6065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973512" y="6065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59312" y="6065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345112" y="6065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3357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>
              <a:solidFill>
                <a:schemeClr val="accent3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Rectangle 3"/>
          <p:cNvSpPr/>
          <p:nvPr/>
        </p:nvSpPr>
        <p:spPr>
          <a:xfrm>
            <a:off x="3287712" y="4694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3973512" y="4694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6" name="Rectangle 5"/>
          <p:cNvSpPr/>
          <p:nvPr/>
        </p:nvSpPr>
        <p:spPr>
          <a:xfrm>
            <a:off x="4659312" y="4694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7" name="Rectangle 6"/>
          <p:cNvSpPr/>
          <p:nvPr/>
        </p:nvSpPr>
        <p:spPr>
          <a:xfrm>
            <a:off x="5345112" y="4694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3287712" y="5380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9" name="Rectangle 8"/>
          <p:cNvSpPr/>
          <p:nvPr/>
        </p:nvSpPr>
        <p:spPr>
          <a:xfrm>
            <a:off x="3973512" y="5380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59312" y="5380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345112" y="5380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211512" y="41608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982912" y="3398837"/>
            <a:ext cx="309251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After the method call: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287712" y="6065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73512" y="6065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659312" y="6065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45112" y="6065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689222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>
              <a:solidFill>
                <a:schemeClr val="accent3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7912" y="2865437"/>
            <a:ext cx="6083717" cy="1809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[4][2];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[1][2]);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088501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7912" y="2865437"/>
            <a:ext cx="6083717" cy="1809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[4][2];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[1][2]);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716897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7912" y="2865437"/>
            <a:ext cx="6083717" cy="1809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[4][2];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[1][2]);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12583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7912" y="2865437"/>
            <a:ext cx="6083717" cy="1809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[4][2];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[1][2]);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5802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6488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71739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>
          <a:xfrm>
            <a:off x="7859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5802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881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1739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859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01712" y="5608637"/>
            <a:ext cx="2133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832025" y="5075237"/>
            <a:ext cx="553357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u="sng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  <a:endParaRPr lang="en-US" sz="2400" u="sng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965300" y="5262252"/>
            <a:ext cx="2555022" cy="623732"/>
          </a:xfrm>
          <a:custGeom>
            <a:avLst/>
            <a:gdLst>
              <a:gd name="connsiteX0" fmla="*/ 39838 w 2555022"/>
              <a:gd name="connsiteY0" fmla="*/ 419411 h 623732"/>
              <a:gd name="connsiteX1" fmla="*/ 25550 w 2555022"/>
              <a:gd name="connsiteY1" fmla="*/ 619436 h 623732"/>
              <a:gd name="connsiteX2" fmla="*/ 68413 w 2555022"/>
              <a:gd name="connsiteY2" fmla="*/ 605148 h 623732"/>
              <a:gd name="connsiteX3" fmla="*/ 82700 w 2555022"/>
              <a:gd name="connsiteY3" fmla="*/ 476561 h 623732"/>
              <a:gd name="connsiteX4" fmla="*/ 25550 w 2555022"/>
              <a:gd name="connsiteY4" fmla="*/ 490848 h 623732"/>
              <a:gd name="connsiteX5" fmla="*/ 68413 w 2555022"/>
              <a:gd name="connsiteY5" fmla="*/ 519423 h 623732"/>
              <a:gd name="connsiteX6" fmla="*/ 96988 w 2555022"/>
              <a:gd name="connsiteY6" fmla="*/ 476561 h 623732"/>
              <a:gd name="connsiteX7" fmla="*/ 139850 w 2555022"/>
              <a:gd name="connsiteY7" fmla="*/ 433698 h 623732"/>
              <a:gd name="connsiteX8" fmla="*/ 197000 w 2555022"/>
              <a:gd name="connsiteY8" fmla="*/ 347973 h 623732"/>
              <a:gd name="connsiteX9" fmla="*/ 325588 w 2555022"/>
              <a:gd name="connsiteY9" fmla="*/ 247961 h 623732"/>
              <a:gd name="connsiteX10" fmla="*/ 354163 w 2555022"/>
              <a:gd name="connsiteY10" fmla="*/ 205098 h 623732"/>
              <a:gd name="connsiteX11" fmla="*/ 439888 w 2555022"/>
              <a:gd name="connsiteY11" fmla="*/ 147948 h 623732"/>
              <a:gd name="connsiteX12" fmla="*/ 482750 w 2555022"/>
              <a:gd name="connsiteY12" fmla="*/ 119373 h 623732"/>
              <a:gd name="connsiteX13" fmla="*/ 568475 w 2555022"/>
              <a:gd name="connsiteY13" fmla="*/ 90798 h 623732"/>
              <a:gd name="connsiteX14" fmla="*/ 697063 w 2555022"/>
              <a:gd name="connsiteY14" fmla="*/ 47936 h 623732"/>
              <a:gd name="connsiteX15" fmla="*/ 739925 w 2555022"/>
              <a:gd name="connsiteY15" fmla="*/ 33648 h 623732"/>
              <a:gd name="connsiteX16" fmla="*/ 997100 w 2555022"/>
              <a:gd name="connsiteY16" fmla="*/ 62223 h 623732"/>
              <a:gd name="connsiteX17" fmla="*/ 1039963 w 2555022"/>
              <a:gd name="connsiteY17" fmla="*/ 90798 h 623732"/>
              <a:gd name="connsiteX18" fmla="*/ 1111400 w 2555022"/>
              <a:gd name="connsiteY18" fmla="*/ 162236 h 623732"/>
              <a:gd name="connsiteX19" fmla="*/ 1154263 w 2555022"/>
              <a:gd name="connsiteY19" fmla="*/ 205098 h 623732"/>
              <a:gd name="connsiteX20" fmla="*/ 1254275 w 2555022"/>
              <a:gd name="connsiteY20" fmla="*/ 247961 h 623732"/>
              <a:gd name="connsiteX21" fmla="*/ 1768625 w 2555022"/>
              <a:gd name="connsiteY21" fmla="*/ 233673 h 623732"/>
              <a:gd name="connsiteX22" fmla="*/ 1882925 w 2555022"/>
              <a:gd name="connsiteY22" fmla="*/ 205098 h 623732"/>
              <a:gd name="connsiteX23" fmla="*/ 2140100 w 2555022"/>
              <a:gd name="connsiteY23" fmla="*/ 219386 h 623732"/>
              <a:gd name="connsiteX24" fmla="*/ 2240113 w 2555022"/>
              <a:gd name="connsiteY24" fmla="*/ 233673 h 623732"/>
              <a:gd name="connsiteX25" fmla="*/ 2440138 w 2555022"/>
              <a:gd name="connsiteY25" fmla="*/ 247961 h 623732"/>
              <a:gd name="connsiteX26" fmla="*/ 2554438 w 2555022"/>
              <a:gd name="connsiteY26" fmla="*/ 247961 h 623732"/>
              <a:gd name="connsiteX27" fmla="*/ 2468713 w 2555022"/>
              <a:gd name="connsiteY27" fmla="*/ 190811 h 623732"/>
              <a:gd name="connsiteX28" fmla="*/ 2425850 w 2555022"/>
              <a:gd name="connsiteY28" fmla="*/ 162236 h 623732"/>
              <a:gd name="connsiteX29" fmla="*/ 2311550 w 2555022"/>
              <a:gd name="connsiteY29" fmla="*/ 33648 h 623732"/>
              <a:gd name="connsiteX30" fmla="*/ 2268688 w 2555022"/>
              <a:gd name="connsiteY30" fmla="*/ 5073 h 623732"/>
              <a:gd name="connsiteX31" fmla="*/ 2311550 w 2555022"/>
              <a:gd name="connsiteY31" fmla="*/ 19361 h 623732"/>
              <a:gd name="connsiteX32" fmla="*/ 2397275 w 2555022"/>
              <a:gd name="connsiteY32" fmla="*/ 90798 h 623732"/>
              <a:gd name="connsiteX33" fmla="*/ 2425850 w 2555022"/>
              <a:gd name="connsiteY33" fmla="*/ 133661 h 623732"/>
              <a:gd name="connsiteX34" fmla="*/ 2468713 w 2555022"/>
              <a:gd name="connsiteY34" fmla="*/ 162236 h 623732"/>
              <a:gd name="connsiteX35" fmla="*/ 2483000 w 2555022"/>
              <a:gd name="connsiteY35" fmla="*/ 205098 h 623732"/>
              <a:gd name="connsiteX36" fmla="*/ 2525863 w 2555022"/>
              <a:gd name="connsiteY36" fmla="*/ 233673 h 623732"/>
              <a:gd name="connsiteX37" fmla="*/ 2554438 w 2555022"/>
              <a:gd name="connsiteY37" fmla="*/ 276536 h 623732"/>
              <a:gd name="connsiteX38" fmla="*/ 2497288 w 2555022"/>
              <a:gd name="connsiteY38" fmla="*/ 347973 h 623732"/>
              <a:gd name="connsiteX39" fmla="*/ 2382988 w 2555022"/>
              <a:gd name="connsiteY39" fmla="*/ 433698 h 623732"/>
              <a:gd name="connsiteX40" fmla="*/ 2340125 w 2555022"/>
              <a:gd name="connsiteY40" fmla="*/ 447986 h 623732"/>
              <a:gd name="connsiteX41" fmla="*/ 2254400 w 2555022"/>
              <a:gd name="connsiteY41" fmla="*/ 519423 h 623732"/>
              <a:gd name="connsiteX42" fmla="*/ 2240113 w 2555022"/>
              <a:gd name="connsiteY42" fmla="*/ 547998 h 6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55022" h="623732">
                <a:moveTo>
                  <a:pt x="39838" y="419411"/>
                </a:moveTo>
                <a:cubicBezTo>
                  <a:pt x="3172" y="492743"/>
                  <a:pt x="-20775" y="515205"/>
                  <a:pt x="25550" y="619436"/>
                </a:cubicBezTo>
                <a:cubicBezTo>
                  <a:pt x="31667" y="633199"/>
                  <a:pt x="54125" y="609911"/>
                  <a:pt x="68413" y="605148"/>
                </a:cubicBezTo>
                <a:cubicBezTo>
                  <a:pt x="101750" y="505136"/>
                  <a:pt x="106513" y="547998"/>
                  <a:pt x="82700" y="476561"/>
                </a:cubicBezTo>
                <a:cubicBezTo>
                  <a:pt x="63650" y="481323"/>
                  <a:pt x="31759" y="472219"/>
                  <a:pt x="25550" y="490848"/>
                </a:cubicBezTo>
                <a:cubicBezTo>
                  <a:pt x="20120" y="507138"/>
                  <a:pt x="51575" y="522790"/>
                  <a:pt x="68413" y="519423"/>
                </a:cubicBezTo>
                <a:cubicBezTo>
                  <a:pt x="85251" y="516056"/>
                  <a:pt x="85995" y="489752"/>
                  <a:pt x="96988" y="476561"/>
                </a:cubicBezTo>
                <a:cubicBezTo>
                  <a:pt x="109923" y="461039"/>
                  <a:pt x="127445" y="449647"/>
                  <a:pt x="139850" y="433698"/>
                </a:cubicBezTo>
                <a:cubicBezTo>
                  <a:pt x="160934" y="406589"/>
                  <a:pt x="168425" y="367023"/>
                  <a:pt x="197000" y="347973"/>
                </a:cubicBezTo>
                <a:cubicBezTo>
                  <a:pt x="256735" y="308150"/>
                  <a:pt x="283623" y="298318"/>
                  <a:pt x="325588" y="247961"/>
                </a:cubicBezTo>
                <a:cubicBezTo>
                  <a:pt x="336581" y="234769"/>
                  <a:pt x="341240" y="216406"/>
                  <a:pt x="354163" y="205098"/>
                </a:cubicBezTo>
                <a:cubicBezTo>
                  <a:pt x="380009" y="182483"/>
                  <a:pt x="411313" y="166998"/>
                  <a:pt x="439888" y="147948"/>
                </a:cubicBezTo>
                <a:cubicBezTo>
                  <a:pt x="454175" y="138423"/>
                  <a:pt x="466460" y="124803"/>
                  <a:pt x="482750" y="119373"/>
                </a:cubicBezTo>
                <a:lnTo>
                  <a:pt x="568475" y="90798"/>
                </a:lnTo>
                <a:lnTo>
                  <a:pt x="697063" y="47936"/>
                </a:lnTo>
                <a:lnTo>
                  <a:pt x="739925" y="33648"/>
                </a:lnTo>
                <a:cubicBezTo>
                  <a:pt x="766693" y="35433"/>
                  <a:pt x="928926" y="28137"/>
                  <a:pt x="997100" y="62223"/>
                </a:cubicBezTo>
                <a:cubicBezTo>
                  <a:pt x="1012459" y="69902"/>
                  <a:pt x="1025675" y="81273"/>
                  <a:pt x="1039963" y="90798"/>
                </a:cubicBezTo>
                <a:cubicBezTo>
                  <a:pt x="1092349" y="169378"/>
                  <a:pt x="1039965" y="102707"/>
                  <a:pt x="1111400" y="162236"/>
                </a:cubicBezTo>
                <a:cubicBezTo>
                  <a:pt x="1126922" y="175171"/>
                  <a:pt x="1137821" y="193354"/>
                  <a:pt x="1154263" y="205098"/>
                </a:cubicBezTo>
                <a:cubicBezTo>
                  <a:pt x="1185158" y="227166"/>
                  <a:pt x="1219297" y="236301"/>
                  <a:pt x="1254275" y="247961"/>
                </a:cubicBezTo>
                <a:cubicBezTo>
                  <a:pt x="1425725" y="243198"/>
                  <a:pt x="1597506" y="245340"/>
                  <a:pt x="1768625" y="233673"/>
                </a:cubicBezTo>
                <a:cubicBezTo>
                  <a:pt x="1807807" y="231001"/>
                  <a:pt x="1882925" y="205098"/>
                  <a:pt x="1882925" y="205098"/>
                </a:cubicBezTo>
                <a:cubicBezTo>
                  <a:pt x="1968650" y="209861"/>
                  <a:pt x="2054516" y="212539"/>
                  <a:pt x="2140100" y="219386"/>
                </a:cubicBezTo>
                <a:cubicBezTo>
                  <a:pt x="2173669" y="222072"/>
                  <a:pt x="2206589" y="230480"/>
                  <a:pt x="2240113" y="233673"/>
                </a:cubicBezTo>
                <a:cubicBezTo>
                  <a:pt x="2306657" y="240010"/>
                  <a:pt x="2373463" y="243198"/>
                  <a:pt x="2440138" y="247961"/>
                </a:cubicBezTo>
                <a:cubicBezTo>
                  <a:pt x="2446467" y="250071"/>
                  <a:pt x="2564289" y="297220"/>
                  <a:pt x="2554438" y="247961"/>
                </a:cubicBezTo>
                <a:cubicBezTo>
                  <a:pt x="2547703" y="214285"/>
                  <a:pt x="2497288" y="209861"/>
                  <a:pt x="2468713" y="190811"/>
                </a:cubicBezTo>
                <a:lnTo>
                  <a:pt x="2425850" y="162236"/>
                </a:lnTo>
                <a:cubicBezTo>
                  <a:pt x="2391493" y="110700"/>
                  <a:pt x="2370272" y="72796"/>
                  <a:pt x="2311550" y="33648"/>
                </a:cubicBezTo>
                <a:cubicBezTo>
                  <a:pt x="2297263" y="24123"/>
                  <a:pt x="2268688" y="22244"/>
                  <a:pt x="2268688" y="5073"/>
                </a:cubicBezTo>
                <a:cubicBezTo>
                  <a:pt x="2268688" y="-9987"/>
                  <a:pt x="2298080" y="12626"/>
                  <a:pt x="2311550" y="19361"/>
                </a:cubicBezTo>
                <a:cubicBezTo>
                  <a:pt x="2343661" y="35417"/>
                  <a:pt x="2374704" y="63713"/>
                  <a:pt x="2397275" y="90798"/>
                </a:cubicBezTo>
                <a:cubicBezTo>
                  <a:pt x="2408268" y="103990"/>
                  <a:pt x="2413708" y="121519"/>
                  <a:pt x="2425850" y="133661"/>
                </a:cubicBezTo>
                <a:cubicBezTo>
                  <a:pt x="2437992" y="145803"/>
                  <a:pt x="2454425" y="152711"/>
                  <a:pt x="2468713" y="162236"/>
                </a:cubicBezTo>
                <a:cubicBezTo>
                  <a:pt x="2473475" y="176523"/>
                  <a:pt x="2473592" y="193338"/>
                  <a:pt x="2483000" y="205098"/>
                </a:cubicBezTo>
                <a:cubicBezTo>
                  <a:pt x="2493727" y="218507"/>
                  <a:pt x="2513721" y="221531"/>
                  <a:pt x="2525863" y="233673"/>
                </a:cubicBezTo>
                <a:cubicBezTo>
                  <a:pt x="2538005" y="245815"/>
                  <a:pt x="2544913" y="262248"/>
                  <a:pt x="2554438" y="276536"/>
                </a:cubicBezTo>
                <a:cubicBezTo>
                  <a:pt x="2533424" y="339574"/>
                  <a:pt x="2554158" y="306613"/>
                  <a:pt x="2497288" y="347973"/>
                </a:cubicBezTo>
                <a:cubicBezTo>
                  <a:pt x="2458772" y="375985"/>
                  <a:pt x="2428169" y="418637"/>
                  <a:pt x="2382988" y="433698"/>
                </a:cubicBezTo>
                <a:cubicBezTo>
                  <a:pt x="2368700" y="438461"/>
                  <a:pt x="2353596" y="441251"/>
                  <a:pt x="2340125" y="447986"/>
                </a:cubicBezTo>
                <a:cubicBezTo>
                  <a:pt x="2309295" y="463401"/>
                  <a:pt x="2275464" y="493093"/>
                  <a:pt x="2254400" y="519423"/>
                </a:cubicBezTo>
                <a:cubicBezTo>
                  <a:pt x="2247747" y="527739"/>
                  <a:pt x="2244875" y="538473"/>
                  <a:pt x="2240113" y="54799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01712" y="51514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920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7912" y="2865437"/>
            <a:ext cx="6083717" cy="1809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[4][2];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[1][2]);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5802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6488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71739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>
          <a:xfrm>
            <a:off x="7859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5802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881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1739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859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01712" y="5608637"/>
            <a:ext cx="2133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832025" y="5075237"/>
            <a:ext cx="553357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u="sng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  <a:endParaRPr lang="en-US" sz="2400" u="sng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965300" y="5262252"/>
            <a:ext cx="2555022" cy="623732"/>
          </a:xfrm>
          <a:custGeom>
            <a:avLst/>
            <a:gdLst>
              <a:gd name="connsiteX0" fmla="*/ 39838 w 2555022"/>
              <a:gd name="connsiteY0" fmla="*/ 419411 h 623732"/>
              <a:gd name="connsiteX1" fmla="*/ 25550 w 2555022"/>
              <a:gd name="connsiteY1" fmla="*/ 619436 h 623732"/>
              <a:gd name="connsiteX2" fmla="*/ 68413 w 2555022"/>
              <a:gd name="connsiteY2" fmla="*/ 605148 h 623732"/>
              <a:gd name="connsiteX3" fmla="*/ 82700 w 2555022"/>
              <a:gd name="connsiteY3" fmla="*/ 476561 h 623732"/>
              <a:gd name="connsiteX4" fmla="*/ 25550 w 2555022"/>
              <a:gd name="connsiteY4" fmla="*/ 490848 h 623732"/>
              <a:gd name="connsiteX5" fmla="*/ 68413 w 2555022"/>
              <a:gd name="connsiteY5" fmla="*/ 519423 h 623732"/>
              <a:gd name="connsiteX6" fmla="*/ 96988 w 2555022"/>
              <a:gd name="connsiteY6" fmla="*/ 476561 h 623732"/>
              <a:gd name="connsiteX7" fmla="*/ 139850 w 2555022"/>
              <a:gd name="connsiteY7" fmla="*/ 433698 h 623732"/>
              <a:gd name="connsiteX8" fmla="*/ 197000 w 2555022"/>
              <a:gd name="connsiteY8" fmla="*/ 347973 h 623732"/>
              <a:gd name="connsiteX9" fmla="*/ 325588 w 2555022"/>
              <a:gd name="connsiteY9" fmla="*/ 247961 h 623732"/>
              <a:gd name="connsiteX10" fmla="*/ 354163 w 2555022"/>
              <a:gd name="connsiteY10" fmla="*/ 205098 h 623732"/>
              <a:gd name="connsiteX11" fmla="*/ 439888 w 2555022"/>
              <a:gd name="connsiteY11" fmla="*/ 147948 h 623732"/>
              <a:gd name="connsiteX12" fmla="*/ 482750 w 2555022"/>
              <a:gd name="connsiteY12" fmla="*/ 119373 h 623732"/>
              <a:gd name="connsiteX13" fmla="*/ 568475 w 2555022"/>
              <a:gd name="connsiteY13" fmla="*/ 90798 h 623732"/>
              <a:gd name="connsiteX14" fmla="*/ 697063 w 2555022"/>
              <a:gd name="connsiteY14" fmla="*/ 47936 h 623732"/>
              <a:gd name="connsiteX15" fmla="*/ 739925 w 2555022"/>
              <a:gd name="connsiteY15" fmla="*/ 33648 h 623732"/>
              <a:gd name="connsiteX16" fmla="*/ 997100 w 2555022"/>
              <a:gd name="connsiteY16" fmla="*/ 62223 h 623732"/>
              <a:gd name="connsiteX17" fmla="*/ 1039963 w 2555022"/>
              <a:gd name="connsiteY17" fmla="*/ 90798 h 623732"/>
              <a:gd name="connsiteX18" fmla="*/ 1111400 w 2555022"/>
              <a:gd name="connsiteY18" fmla="*/ 162236 h 623732"/>
              <a:gd name="connsiteX19" fmla="*/ 1154263 w 2555022"/>
              <a:gd name="connsiteY19" fmla="*/ 205098 h 623732"/>
              <a:gd name="connsiteX20" fmla="*/ 1254275 w 2555022"/>
              <a:gd name="connsiteY20" fmla="*/ 247961 h 623732"/>
              <a:gd name="connsiteX21" fmla="*/ 1768625 w 2555022"/>
              <a:gd name="connsiteY21" fmla="*/ 233673 h 623732"/>
              <a:gd name="connsiteX22" fmla="*/ 1882925 w 2555022"/>
              <a:gd name="connsiteY22" fmla="*/ 205098 h 623732"/>
              <a:gd name="connsiteX23" fmla="*/ 2140100 w 2555022"/>
              <a:gd name="connsiteY23" fmla="*/ 219386 h 623732"/>
              <a:gd name="connsiteX24" fmla="*/ 2240113 w 2555022"/>
              <a:gd name="connsiteY24" fmla="*/ 233673 h 623732"/>
              <a:gd name="connsiteX25" fmla="*/ 2440138 w 2555022"/>
              <a:gd name="connsiteY25" fmla="*/ 247961 h 623732"/>
              <a:gd name="connsiteX26" fmla="*/ 2554438 w 2555022"/>
              <a:gd name="connsiteY26" fmla="*/ 247961 h 623732"/>
              <a:gd name="connsiteX27" fmla="*/ 2468713 w 2555022"/>
              <a:gd name="connsiteY27" fmla="*/ 190811 h 623732"/>
              <a:gd name="connsiteX28" fmla="*/ 2425850 w 2555022"/>
              <a:gd name="connsiteY28" fmla="*/ 162236 h 623732"/>
              <a:gd name="connsiteX29" fmla="*/ 2311550 w 2555022"/>
              <a:gd name="connsiteY29" fmla="*/ 33648 h 623732"/>
              <a:gd name="connsiteX30" fmla="*/ 2268688 w 2555022"/>
              <a:gd name="connsiteY30" fmla="*/ 5073 h 623732"/>
              <a:gd name="connsiteX31" fmla="*/ 2311550 w 2555022"/>
              <a:gd name="connsiteY31" fmla="*/ 19361 h 623732"/>
              <a:gd name="connsiteX32" fmla="*/ 2397275 w 2555022"/>
              <a:gd name="connsiteY32" fmla="*/ 90798 h 623732"/>
              <a:gd name="connsiteX33" fmla="*/ 2425850 w 2555022"/>
              <a:gd name="connsiteY33" fmla="*/ 133661 h 623732"/>
              <a:gd name="connsiteX34" fmla="*/ 2468713 w 2555022"/>
              <a:gd name="connsiteY34" fmla="*/ 162236 h 623732"/>
              <a:gd name="connsiteX35" fmla="*/ 2483000 w 2555022"/>
              <a:gd name="connsiteY35" fmla="*/ 205098 h 623732"/>
              <a:gd name="connsiteX36" fmla="*/ 2525863 w 2555022"/>
              <a:gd name="connsiteY36" fmla="*/ 233673 h 623732"/>
              <a:gd name="connsiteX37" fmla="*/ 2554438 w 2555022"/>
              <a:gd name="connsiteY37" fmla="*/ 276536 h 623732"/>
              <a:gd name="connsiteX38" fmla="*/ 2497288 w 2555022"/>
              <a:gd name="connsiteY38" fmla="*/ 347973 h 623732"/>
              <a:gd name="connsiteX39" fmla="*/ 2382988 w 2555022"/>
              <a:gd name="connsiteY39" fmla="*/ 433698 h 623732"/>
              <a:gd name="connsiteX40" fmla="*/ 2340125 w 2555022"/>
              <a:gd name="connsiteY40" fmla="*/ 447986 h 623732"/>
              <a:gd name="connsiteX41" fmla="*/ 2254400 w 2555022"/>
              <a:gd name="connsiteY41" fmla="*/ 519423 h 623732"/>
              <a:gd name="connsiteX42" fmla="*/ 2240113 w 2555022"/>
              <a:gd name="connsiteY42" fmla="*/ 547998 h 6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55022" h="623732">
                <a:moveTo>
                  <a:pt x="39838" y="419411"/>
                </a:moveTo>
                <a:cubicBezTo>
                  <a:pt x="3172" y="492743"/>
                  <a:pt x="-20775" y="515205"/>
                  <a:pt x="25550" y="619436"/>
                </a:cubicBezTo>
                <a:cubicBezTo>
                  <a:pt x="31667" y="633199"/>
                  <a:pt x="54125" y="609911"/>
                  <a:pt x="68413" y="605148"/>
                </a:cubicBezTo>
                <a:cubicBezTo>
                  <a:pt x="101750" y="505136"/>
                  <a:pt x="106513" y="547998"/>
                  <a:pt x="82700" y="476561"/>
                </a:cubicBezTo>
                <a:cubicBezTo>
                  <a:pt x="63650" y="481323"/>
                  <a:pt x="31759" y="472219"/>
                  <a:pt x="25550" y="490848"/>
                </a:cubicBezTo>
                <a:cubicBezTo>
                  <a:pt x="20120" y="507138"/>
                  <a:pt x="51575" y="522790"/>
                  <a:pt x="68413" y="519423"/>
                </a:cubicBezTo>
                <a:cubicBezTo>
                  <a:pt x="85251" y="516056"/>
                  <a:pt x="85995" y="489752"/>
                  <a:pt x="96988" y="476561"/>
                </a:cubicBezTo>
                <a:cubicBezTo>
                  <a:pt x="109923" y="461039"/>
                  <a:pt x="127445" y="449647"/>
                  <a:pt x="139850" y="433698"/>
                </a:cubicBezTo>
                <a:cubicBezTo>
                  <a:pt x="160934" y="406589"/>
                  <a:pt x="168425" y="367023"/>
                  <a:pt x="197000" y="347973"/>
                </a:cubicBezTo>
                <a:cubicBezTo>
                  <a:pt x="256735" y="308150"/>
                  <a:pt x="283623" y="298318"/>
                  <a:pt x="325588" y="247961"/>
                </a:cubicBezTo>
                <a:cubicBezTo>
                  <a:pt x="336581" y="234769"/>
                  <a:pt x="341240" y="216406"/>
                  <a:pt x="354163" y="205098"/>
                </a:cubicBezTo>
                <a:cubicBezTo>
                  <a:pt x="380009" y="182483"/>
                  <a:pt x="411313" y="166998"/>
                  <a:pt x="439888" y="147948"/>
                </a:cubicBezTo>
                <a:cubicBezTo>
                  <a:pt x="454175" y="138423"/>
                  <a:pt x="466460" y="124803"/>
                  <a:pt x="482750" y="119373"/>
                </a:cubicBezTo>
                <a:lnTo>
                  <a:pt x="568475" y="90798"/>
                </a:lnTo>
                <a:lnTo>
                  <a:pt x="697063" y="47936"/>
                </a:lnTo>
                <a:lnTo>
                  <a:pt x="739925" y="33648"/>
                </a:lnTo>
                <a:cubicBezTo>
                  <a:pt x="766693" y="35433"/>
                  <a:pt x="928926" y="28137"/>
                  <a:pt x="997100" y="62223"/>
                </a:cubicBezTo>
                <a:cubicBezTo>
                  <a:pt x="1012459" y="69902"/>
                  <a:pt x="1025675" y="81273"/>
                  <a:pt x="1039963" y="90798"/>
                </a:cubicBezTo>
                <a:cubicBezTo>
                  <a:pt x="1092349" y="169378"/>
                  <a:pt x="1039965" y="102707"/>
                  <a:pt x="1111400" y="162236"/>
                </a:cubicBezTo>
                <a:cubicBezTo>
                  <a:pt x="1126922" y="175171"/>
                  <a:pt x="1137821" y="193354"/>
                  <a:pt x="1154263" y="205098"/>
                </a:cubicBezTo>
                <a:cubicBezTo>
                  <a:pt x="1185158" y="227166"/>
                  <a:pt x="1219297" y="236301"/>
                  <a:pt x="1254275" y="247961"/>
                </a:cubicBezTo>
                <a:cubicBezTo>
                  <a:pt x="1425725" y="243198"/>
                  <a:pt x="1597506" y="245340"/>
                  <a:pt x="1768625" y="233673"/>
                </a:cubicBezTo>
                <a:cubicBezTo>
                  <a:pt x="1807807" y="231001"/>
                  <a:pt x="1882925" y="205098"/>
                  <a:pt x="1882925" y="205098"/>
                </a:cubicBezTo>
                <a:cubicBezTo>
                  <a:pt x="1968650" y="209861"/>
                  <a:pt x="2054516" y="212539"/>
                  <a:pt x="2140100" y="219386"/>
                </a:cubicBezTo>
                <a:cubicBezTo>
                  <a:pt x="2173669" y="222072"/>
                  <a:pt x="2206589" y="230480"/>
                  <a:pt x="2240113" y="233673"/>
                </a:cubicBezTo>
                <a:cubicBezTo>
                  <a:pt x="2306657" y="240010"/>
                  <a:pt x="2373463" y="243198"/>
                  <a:pt x="2440138" y="247961"/>
                </a:cubicBezTo>
                <a:cubicBezTo>
                  <a:pt x="2446467" y="250071"/>
                  <a:pt x="2564289" y="297220"/>
                  <a:pt x="2554438" y="247961"/>
                </a:cubicBezTo>
                <a:cubicBezTo>
                  <a:pt x="2547703" y="214285"/>
                  <a:pt x="2497288" y="209861"/>
                  <a:pt x="2468713" y="190811"/>
                </a:cubicBezTo>
                <a:lnTo>
                  <a:pt x="2425850" y="162236"/>
                </a:lnTo>
                <a:cubicBezTo>
                  <a:pt x="2391493" y="110700"/>
                  <a:pt x="2370272" y="72796"/>
                  <a:pt x="2311550" y="33648"/>
                </a:cubicBezTo>
                <a:cubicBezTo>
                  <a:pt x="2297263" y="24123"/>
                  <a:pt x="2268688" y="22244"/>
                  <a:pt x="2268688" y="5073"/>
                </a:cubicBezTo>
                <a:cubicBezTo>
                  <a:pt x="2268688" y="-9987"/>
                  <a:pt x="2298080" y="12626"/>
                  <a:pt x="2311550" y="19361"/>
                </a:cubicBezTo>
                <a:cubicBezTo>
                  <a:pt x="2343661" y="35417"/>
                  <a:pt x="2374704" y="63713"/>
                  <a:pt x="2397275" y="90798"/>
                </a:cubicBezTo>
                <a:cubicBezTo>
                  <a:pt x="2408268" y="103990"/>
                  <a:pt x="2413708" y="121519"/>
                  <a:pt x="2425850" y="133661"/>
                </a:cubicBezTo>
                <a:cubicBezTo>
                  <a:pt x="2437992" y="145803"/>
                  <a:pt x="2454425" y="152711"/>
                  <a:pt x="2468713" y="162236"/>
                </a:cubicBezTo>
                <a:cubicBezTo>
                  <a:pt x="2473475" y="176523"/>
                  <a:pt x="2473592" y="193338"/>
                  <a:pt x="2483000" y="205098"/>
                </a:cubicBezTo>
                <a:cubicBezTo>
                  <a:pt x="2493727" y="218507"/>
                  <a:pt x="2513721" y="221531"/>
                  <a:pt x="2525863" y="233673"/>
                </a:cubicBezTo>
                <a:cubicBezTo>
                  <a:pt x="2538005" y="245815"/>
                  <a:pt x="2544913" y="262248"/>
                  <a:pt x="2554438" y="276536"/>
                </a:cubicBezTo>
                <a:cubicBezTo>
                  <a:pt x="2533424" y="339574"/>
                  <a:pt x="2554158" y="306613"/>
                  <a:pt x="2497288" y="347973"/>
                </a:cubicBezTo>
                <a:cubicBezTo>
                  <a:pt x="2458772" y="375985"/>
                  <a:pt x="2428169" y="418637"/>
                  <a:pt x="2382988" y="433698"/>
                </a:cubicBezTo>
                <a:cubicBezTo>
                  <a:pt x="2368700" y="438461"/>
                  <a:pt x="2353596" y="441251"/>
                  <a:pt x="2340125" y="447986"/>
                </a:cubicBezTo>
                <a:cubicBezTo>
                  <a:pt x="2309295" y="463401"/>
                  <a:pt x="2275464" y="493093"/>
                  <a:pt x="2254400" y="519423"/>
                </a:cubicBezTo>
                <a:cubicBezTo>
                  <a:pt x="2247747" y="527739"/>
                  <a:pt x="2244875" y="538473"/>
                  <a:pt x="2240113" y="54799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01712" y="51514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2976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7912" y="2865437"/>
            <a:ext cx="6083717" cy="1809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[4][2];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[1][2]);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01712" y="5608637"/>
            <a:ext cx="2133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832025" y="5075237"/>
            <a:ext cx="553357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u="sng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  <a:endParaRPr lang="en-US" sz="2400" u="sng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965300" y="5262252"/>
            <a:ext cx="2555022" cy="623732"/>
          </a:xfrm>
          <a:custGeom>
            <a:avLst/>
            <a:gdLst>
              <a:gd name="connsiteX0" fmla="*/ 39838 w 2555022"/>
              <a:gd name="connsiteY0" fmla="*/ 419411 h 623732"/>
              <a:gd name="connsiteX1" fmla="*/ 25550 w 2555022"/>
              <a:gd name="connsiteY1" fmla="*/ 619436 h 623732"/>
              <a:gd name="connsiteX2" fmla="*/ 68413 w 2555022"/>
              <a:gd name="connsiteY2" fmla="*/ 605148 h 623732"/>
              <a:gd name="connsiteX3" fmla="*/ 82700 w 2555022"/>
              <a:gd name="connsiteY3" fmla="*/ 476561 h 623732"/>
              <a:gd name="connsiteX4" fmla="*/ 25550 w 2555022"/>
              <a:gd name="connsiteY4" fmla="*/ 490848 h 623732"/>
              <a:gd name="connsiteX5" fmla="*/ 68413 w 2555022"/>
              <a:gd name="connsiteY5" fmla="*/ 519423 h 623732"/>
              <a:gd name="connsiteX6" fmla="*/ 96988 w 2555022"/>
              <a:gd name="connsiteY6" fmla="*/ 476561 h 623732"/>
              <a:gd name="connsiteX7" fmla="*/ 139850 w 2555022"/>
              <a:gd name="connsiteY7" fmla="*/ 433698 h 623732"/>
              <a:gd name="connsiteX8" fmla="*/ 197000 w 2555022"/>
              <a:gd name="connsiteY8" fmla="*/ 347973 h 623732"/>
              <a:gd name="connsiteX9" fmla="*/ 325588 w 2555022"/>
              <a:gd name="connsiteY9" fmla="*/ 247961 h 623732"/>
              <a:gd name="connsiteX10" fmla="*/ 354163 w 2555022"/>
              <a:gd name="connsiteY10" fmla="*/ 205098 h 623732"/>
              <a:gd name="connsiteX11" fmla="*/ 439888 w 2555022"/>
              <a:gd name="connsiteY11" fmla="*/ 147948 h 623732"/>
              <a:gd name="connsiteX12" fmla="*/ 482750 w 2555022"/>
              <a:gd name="connsiteY12" fmla="*/ 119373 h 623732"/>
              <a:gd name="connsiteX13" fmla="*/ 568475 w 2555022"/>
              <a:gd name="connsiteY13" fmla="*/ 90798 h 623732"/>
              <a:gd name="connsiteX14" fmla="*/ 697063 w 2555022"/>
              <a:gd name="connsiteY14" fmla="*/ 47936 h 623732"/>
              <a:gd name="connsiteX15" fmla="*/ 739925 w 2555022"/>
              <a:gd name="connsiteY15" fmla="*/ 33648 h 623732"/>
              <a:gd name="connsiteX16" fmla="*/ 997100 w 2555022"/>
              <a:gd name="connsiteY16" fmla="*/ 62223 h 623732"/>
              <a:gd name="connsiteX17" fmla="*/ 1039963 w 2555022"/>
              <a:gd name="connsiteY17" fmla="*/ 90798 h 623732"/>
              <a:gd name="connsiteX18" fmla="*/ 1111400 w 2555022"/>
              <a:gd name="connsiteY18" fmla="*/ 162236 h 623732"/>
              <a:gd name="connsiteX19" fmla="*/ 1154263 w 2555022"/>
              <a:gd name="connsiteY19" fmla="*/ 205098 h 623732"/>
              <a:gd name="connsiteX20" fmla="*/ 1254275 w 2555022"/>
              <a:gd name="connsiteY20" fmla="*/ 247961 h 623732"/>
              <a:gd name="connsiteX21" fmla="*/ 1768625 w 2555022"/>
              <a:gd name="connsiteY21" fmla="*/ 233673 h 623732"/>
              <a:gd name="connsiteX22" fmla="*/ 1882925 w 2555022"/>
              <a:gd name="connsiteY22" fmla="*/ 205098 h 623732"/>
              <a:gd name="connsiteX23" fmla="*/ 2140100 w 2555022"/>
              <a:gd name="connsiteY23" fmla="*/ 219386 h 623732"/>
              <a:gd name="connsiteX24" fmla="*/ 2240113 w 2555022"/>
              <a:gd name="connsiteY24" fmla="*/ 233673 h 623732"/>
              <a:gd name="connsiteX25" fmla="*/ 2440138 w 2555022"/>
              <a:gd name="connsiteY25" fmla="*/ 247961 h 623732"/>
              <a:gd name="connsiteX26" fmla="*/ 2554438 w 2555022"/>
              <a:gd name="connsiteY26" fmla="*/ 247961 h 623732"/>
              <a:gd name="connsiteX27" fmla="*/ 2468713 w 2555022"/>
              <a:gd name="connsiteY27" fmla="*/ 190811 h 623732"/>
              <a:gd name="connsiteX28" fmla="*/ 2425850 w 2555022"/>
              <a:gd name="connsiteY28" fmla="*/ 162236 h 623732"/>
              <a:gd name="connsiteX29" fmla="*/ 2311550 w 2555022"/>
              <a:gd name="connsiteY29" fmla="*/ 33648 h 623732"/>
              <a:gd name="connsiteX30" fmla="*/ 2268688 w 2555022"/>
              <a:gd name="connsiteY30" fmla="*/ 5073 h 623732"/>
              <a:gd name="connsiteX31" fmla="*/ 2311550 w 2555022"/>
              <a:gd name="connsiteY31" fmla="*/ 19361 h 623732"/>
              <a:gd name="connsiteX32" fmla="*/ 2397275 w 2555022"/>
              <a:gd name="connsiteY32" fmla="*/ 90798 h 623732"/>
              <a:gd name="connsiteX33" fmla="*/ 2425850 w 2555022"/>
              <a:gd name="connsiteY33" fmla="*/ 133661 h 623732"/>
              <a:gd name="connsiteX34" fmla="*/ 2468713 w 2555022"/>
              <a:gd name="connsiteY34" fmla="*/ 162236 h 623732"/>
              <a:gd name="connsiteX35" fmla="*/ 2483000 w 2555022"/>
              <a:gd name="connsiteY35" fmla="*/ 205098 h 623732"/>
              <a:gd name="connsiteX36" fmla="*/ 2525863 w 2555022"/>
              <a:gd name="connsiteY36" fmla="*/ 233673 h 623732"/>
              <a:gd name="connsiteX37" fmla="*/ 2554438 w 2555022"/>
              <a:gd name="connsiteY37" fmla="*/ 276536 h 623732"/>
              <a:gd name="connsiteX38" fmla="*/ 2497288 w 2555022"/>
              <a:gd name="connsiteY38" fmla="*/ 347973 h 623732"/>
              <a:gd name="connsiteX39" fmla="*/ 2382988 w 2555022"/>
              <a:gd name="connsiteY39" fmla="*/ 433698 h 623732"/>
              <a:gd name="connsiteX40" fmla="*/ 2340125 w 2555022"/>
              <a:gd name="connsiteY40" fmla="*/ 447986 h 623732"/>
              <a:gd name="connsiteX41" fmla="*/ 2254400 w 2555022"/>
              <a:gd name="connsiteY41" fmla="*/ 519423 h 623732"/>
              <a:gd name="connsiteX42" fmla="*/ 2240113 w 2555022"/>
              <a:gd name="connsiteY42" fmla="*/ 547998 h 6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55022" h="623732">
                <a:moveTo>
                  <a:pt x="39838" y="419411"/>
                </a:moveTo>
                <a:cubicBezTo>
                  <a:pt x="3172" y="492743"/>
                  <a:pt x="-20775" y="515205"/>
                  <a:pt x="25550" y="619436"/>
                </a:cubicBezTo>
                <a:cubicBezTo>
                  <a:pt x="31667" y="633199"/>
                  <a:pt x="54125" y="609911"/>
                  <a:pt x="68413" y="605148"/>
                </a:cubicBezTo>
                <a:cubicBezTo>
                  <a:pt x="101750" y="505136"/>
                  <a:pt x="106513" y="547998"/>
                  <a:pt x="82700" y="476561"/>
                </a:cubicBezTo>
                <a:cubicBezTo>
                  <a:pt x="63650" y="481323"/>
                  <a:pt x="31759" y="472219"/>
                  <a:pt x="25550" y="490848"/>
                </a:cubicBezTo>
                <a:cubicBezTo>
                  <a:pt x="20120" y="507138"/>
                  <a:pt x="51575" y="522790"/>
                  <a:pt x="68413" y="519423"/>
                </a:cubicBezTo>
                <a:cubicBezTo>
                  <a:pt x="85251" y="516056"/>
                  <a:pt x="85995" y="489752"/>
                  <a:pt x="96988" y="476561"/>
                </a:cubicBezTo>
                <a:cubicBezTo>
                  <a:pt x="109923" y="461039"/>
                  <a:pt x="127445" y="449647"/>
                  <a:pt x="139850" y="433698"/>
                </a:cubicBezTo>
                <a:cubicBezTo>
                  <a:pt x="160934" y="406589"/>
                  <a:pt x="168425" y="367023"/>
                  <a:pt x="197000" y="347973"/>
                </a:cubicBezTo>
                <a:cubicBezTo>
                  <a:pt x="256735" y="308150"/>
                  <a:pt x="283623" y="298318"/>
                  <a:pt x="325588" y="247961"/>
                </a:cubicBezTo>
                <a:cubicBezTo>
                  <a:pt x="336581" y="234769"/>
                  <a:pt x="341240" y="216406"/>
                  <a:pt x="354163" y="205098"/>
                </a:cubicBezTo>
                <a:cubicBezTo>
                  <a:pt x="380009" y="182483"/>
                  <a:pt x="411313" y="166998"/>
                  <a:pt x="439888" y="147948"/>
                </a:cubicBezTo>
                <a:cubicBezTo>
                  <a:pt x="454175" y="138423"/>
                  <a:pt x="466460" y="124803"/>
                  <a:pt x="482750" y="119373"/>
                </a:cubicBezTo>
                <a:lnTo>
                  <a:pt x="568475" y="90798"/>
                </a:lnTo>
                <a:lnTo>
                  <a:pt x="697063" y="47936"/>
                </a:lnTo>
                <a:lnTo>
                  <a:pt x="739925" y="33648"/>
                </a:lnTo>
                <a:cubicBezTo>
                  <a:pt x="766693" y="35433"/>
                  <a:pt x="928926" y="28137"/>
                  <a:pt x="997100" y="62223"/>
                </a:cubicBezTo>
                <a:cubicBezTo>
                  <a:pt x="1012459" y="69902"/>
                  <a:pt x="1025675" y="81273"/>
                  <a:pt x="1039963" y="90798"/>
                </a:cubicBezTo>
                <a:cubicBezTo>
                  <a:pt x="1092349" y="169378"/>
                  <a:pt x="1039965" y="102707"/>
                  <a:pt x="1111400" y="162236"/>
                </a:cubicBezTo>
                <a:cubicBezTo>
                  <a:pt x="1126922" y="175171"/>
                  <a:pt x="1137821" y="193354"/>
                  <a:pt x="1154263" y="205098"/>
                </a:cubicBezTo>
                <a:cubicBezTo>
                  <a:pt x="1185158" y="227166"/>
                  <a:pt x="1219297" y="236301"/>
                  <a:pt x="1254275" y="247961"/>
                </a:cubicBezTo>
                <a:cubicBezTo>
                  <a:pt x="1425725" y="243198"/>
                  <a:pt x="1597506" y="245340"/>
                  <a:pt x="1768625" y="233673"/>
                </a:cubicBezTo>
                <a:cubicBezTo>
                  <a:pt x="1807807" y="231001"/>
                  <a:pt x="1882925" y="205098"/>
                  <a:pt x="1882925" y="205098"/>
                </a:cubicBezTo>
                <a:cubicBezTo>
                  <a:pt x="1968650" y="209861"/>
                  <a:pt x="2054516" y="212539"/>
                  <a:pt x="2140100" y="219386"/>
                </a:cubicBezTo>
                <a:cubicBezTo>
                  <a:pt x="2173669" y="222072"/>
                  <a:pt x="2206589" y="230480"/>
                  <a:pt x="2240113" y="233673"/>
                </a:cubicBezTo>
                <a:cubicBezTo>
                  <a:pt x="2306657" y="240010"/>
                  <a:pt x="2373463" y="243198"/>
                  <a:pt x="2440138" y="247961"/>
                </a:cubicBezTo>
                <a:cubicBezTo>
                  <a:pt x="2446467" y="250071"/>
                  <a:pt x="2564289" y="297220"/>
                  <a:pt x="2554438" y="247961"/>
                </a:cubicBezTo>
                <a:cubicBezTo>
                  <a:pt x="2547703" y="214285"/>
                  <a:pt x="2497288" y="209861"/>
                  <a:pt x="2468713" y="190811"/>
                </a:cubicBezTo>
                <a:lnTo>
                  <a:pt x="2425850" y="162236"/>
                </a:lnTo>
                <a:cubicBezTo>
                  <a:pt x="2391493" y="110700"/>
                  <a:pt x="2370272" y="72796"/>
                  <a:pt x="2311550" y="33648"/>
                </a:cubicBezTo>
                <a:cubicBezTo>
                  <a:pt x="2297263" y="24123"/>
                  <a:pt x="2268688" y="22244"/>
                  <a:pt x="2268688" y="5073"/>
                </a:cubicBezTo>
                <a:cubicBezTo>
                  <a:pt x="2268688" y="-9987"/>
                  <a:pt x="2298080" y="12626"/>
                  <a:pt x="2311550" y="19361"/>
                </a:cubicBezTo>
                <a:cubicBezTo>
                  <a:pt x="2343661" y="35417"/>
                  <a:pt x="2374704" y="63713"/>
                  <a:pt x="2397275" y="90798"/>
                </a:cubicBezTo>
                <a:cubicBezTo>
                  <a:pt x="2408268" y="103990"/>
                  <a:pt x="2413708" y="121519"/>
                  <a:pt x="2425850" y="133661"/>
                </a:cubicBezTo>
                <a:cubicBezTo>
                  <a:pt x="2437992" y="145803"/>
                  <a:pt x="2454425" y="152711"/>
                  <a:pt x="2468713" y="162236"/>
                </a:cubicBezTo>
                <a:cubicBezTo>
                  <a:pt x="2473475" y="176523"/>
                  <a:pt x="2473592" y="193338"/>
                  <a:pt x="2483000" y="205098"/>
                </a:cubicBezTo>
                <a:cubicBezTo>
                  <a:pt x="2493727" y="218507"/>
                  <a:pt x="2513721" y="221531"/>
                  <a:pt x="2525863" y="233673"/>
                </a:cubicBezTo>
                <a:cubicBezTo>
                  <a:pt x="2538005" y="245815"/>
                  <a:pt x="2544913" y="262248"/>
                  <a:pt x="2554438" y="276536"/>
                </a:cubicBezTo>
                <a:cubicBezTo>
                  <a:pt x="2533424" y="339574"/>
                  <a:pt x="2554158" y="306613"/>
                  <a:pt x="2497288" y="347973"/>
                </a:cubicBezTo>
                <a:cubicBezTo>
                  <a:pt x="2458772" y="375985"/>
                  <a:pt x="2428169" y="418637"/>
                  <a:pt x="2382988" y="433698"/>
                </a:cubicBezTo>
                <a:cubicBezTo>
                  <a:pt x="2368700" y="438461"/>
                  <a:pt x="2353596" y="441251"/>
                  <a:pt x="2340125" y="447986"/>
                </a:cubicBezTo>
                <a:cubicBezTo>
                  <a:pt x="2309295" y="463401"/>
                  <a:pt x="2275464" y="493093"/>
                  <a:pt x="2254400" y="519423"/>
                </a:cubicBezTo>
                <a:cubicBezTo>
                  <a:pt x="2247747" y="527739"/>
                  <a:pt x="2244875" y="538473"/>
                  <a:pt x="2240113" y="54799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01712" y="51514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5802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488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1739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859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802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4881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739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859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8028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Putting Data In An Array</a:t>
            </a:r>
            <a:endParaRPr lang="en-US" dirty="0"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E5775-626B-874C-ABD7-C755ACD4F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173E3B-0CB4-A147-84C8-F9E6C2FBAE91}"/>
              </a:ext>
            </a:extLst>
          </p:cNvPr>
          <p:cNvSpPr/>
          <p:nvPr/>
        </p:nvSpPr>
        <p:spPr>
          <a:xfrm>
            <a:off x="0" y="0"/>
            <a:ext cx="10080625" cy="76660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2127EC-C792-1546-8623-CC30CC06E577}"/>
              </a:ext>
            </a:extLst>
          </p:cNvPr>
          <p:cNvSpPr txBox="1"/>
          <p:nvPr/>
        </p:nvSpPr>
        <p:spPr>
          <a:xfrm>
            <a:off x="3440112" y="3398837"/>
            <a:ext cx="3292889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Dim the lights</a:t>
            </a:r>
          </a:p>
        </p:txBody>
      </p:sp>
    </p:spTree>
    <p:extLst>
      <p:ext uri="{BB962C8B-B14F-4D97-AF65-F5344CB8AC3E}">
        <p14:creationId xmlns:p14="http://schemas.microsoft.com/office/powerpoint/2010/main" val="980684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7912" y="2865437"/>
            <a:ext cx="6083717" cy="1809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[4][2];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[1][2]);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01712" y="5608637"/>
            <a:ext cx="2133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832025" y="5075237"/>
            <a:ext cx="553357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u="sng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  <a:endParaRPr lang="en-US" sz="2400" u="sng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965300" y="5262252"/>
            <a:ext cx="2555022" cy="623732"/>
          </a:xfrm>
          <a:custGeom>
            <a:avLst/>
            <a:gdLst>
              <a:gd name="connsiteX0" fmla="*/ 39838 w 2555022"/>
              <a:gd name="connsiteY0" fmla="*/ 419411 h 623732"/>
              <a:gd name="connsiteX1" fmla="*/ 25550 w 2555022"/>
              <a:gd name="connsiteY1" fmla="*/ 619436 h 623732"/>
              <a:gd name="connsiteX2" fmla="*/ 68413 w 2555022"/>
              <a:gd name="connsiteY2" fmla="*/ 605148 h 623732"/>
              <a:gd name="connsiteX3" fmla="*/ 82700 w 2555022"/>
              <a:gd name="connsiteY3" fmla="*/ 476561 h 623732"/>
              <a:gd name="connsiteX4" fmla="*/ 25550 w 2555022"/>
              <a:gd name="connsiteY4" fmla="*/ 490848 h 623732"/>
              <a:gd name="connsiteX5" fmla="*/ 68413 w 2555022"/>
              <a:gd name="connsiteY5" fmla="*/ 519423 h 623732"/>
              <a:gd name="connsiteX6" fmla="*/ 96988 w 2555022"/>
              <a:gd name="connsiteY6" fmla="*/ 476561 h 623732"/>
              <a:gd name="connsiteX7" fmla="*/ 139850 w 2555022"/>
              <a:gd name="connsiteY7" fmla="*/ 433698 h 623732"/>
              <a:gd name="connsiteX8" fmla="*/ 197000 w 2555022"/>
              <a:gd name="connsiteY8" fmla="*/ 347973 h 623732"/>
              <a:gd name="connsiteX9" fmla="*/ 325588 w 2555022"/>
              <a:gd name="connsiteY9" fmla="*/ 247961 h 623732"/>
              <a:gd name="connsiteX10" fmla="*/ 354163 w 2555022"/>
              <a:gd name="connsiteY10" fmla="*/ 205098 h 623732"/>
              <a:gd name="connsiteX11" fmla="*/ 439888 w 2555022"/>
              <a:gd name="connsiteY11" fmla="*/ 147948 h 623732"/>
              <a:gd name="connsiteX12" fmla="*/ 482750 w 2555022"/>
              <a:gd name="connsiteY12" fmla="*/ 119373 h 623732"/>
              <a:gd name="connsiteX13" fmla="*/ 568475 w 2555022"/>
              <a:gd name="connsiteY13" fmla="*/ 90798 h 623732"/>
              <a:gd name="connsiteX14" fmla="*/ 697063 w 2555022"/>
              <a:gd name="connsiteY14" fmla="*/ 47936 h 623732"/>
              <a:gd name="connsiteX15" fmla="*/ 739925 w 2555022"/>
              <a:gd name="connsiteY15" fmla="*/ 33648 h 623732"/>
              <a:gd name="connsiteX16" fmla="*/ 997100 w 2555022"/>
              <a:gd name="connsiteY16" fmla="*/ 62223 h 623732"/>
              <a:gd name="connsiteX17" fmla="*/ 1039963 w 2555022"/>
              <a:gd name="connsiteY17" fmla="*/ 90798 h 623732"/>
              <a:gd name="connsiteX18" fmla="*/ 1111400 w 2555022"/>
              <a:gd name="connsiteY18" fmla="*/ 162236 h 623732"/>
              <a:gd name="connsiteX19" fmla="*/ 1154263 w 2555022"/>
              <a:gd name="connsiteY19" fmla="*/ 205098 h 623732"/>
              <a:gd name="connsiteX20" fmla="*/ 1254275 w 2555022"/>
              <a:gd name="connsiteY20" fmla="*/ 247961 h 623732"/>
              <a:gd name="connsiteX21" fmla="*/ 1768625 w 2555022"/>
              <a:gd name="connsiteY21" fmla="*/ 233673 h 623732"/>
              <a:gd name="connsiteX22" fmla="*/ 1882925 w 2555022"/>
              <a:gd name="connsiteY22" fmla="*/ 205098 h 623732"/>
              <a:gd name="connsiteX23" fmla="*/ 2140100 w 2555022"/>
              <a:gd name="connsiteY23" fmla="*/ 219386 h 623732"/>
              <a:gd name="connsiteX24" fmla="*/ 2240113 w 2555022"/>
              <a:gd name="connsiteY24" fmla="*/ 233673 h 623732"/>
              <a:gd name="connsiteX25" fmla="*/ 2440138 w 2555022"/>
              <a:gd name="connsiteY25" fmla="*/ 247961 h 623732"/>
              <a:gd name="connsiteX26" fmla="*/ 2554438 w 2555022"/>
              <a:gd name="connsiteY26" fmla="*/ 247961 h 623732"/>
              <a:gd name="connsiteX27" fmla="*/ 2468713 w 2555022"/>
              <a:gd name="connsiteY27" fmla="*/ 190811 h 623732"/>
              <a:gd name="connsiteX28" fmla="*/ 2425850 w 2555022"/>
              <a:gd name="connsiteY28" fmla="*/ 162236 h 623732"/>
              <a:gd name="connsiteX29" fmla="*/ 2311550 w 2555022"/>
              <a:gd name="connsiteY29" fmla="*/ 33648 h 623732"/>
              <a:gd name="connsiteX30" fmla="*/ 2268688 w 2555022"/>
              <a:gd name="connsiteY30" fmla="*/ 5073 h 623732"/>
              <a:gd name="connsiteX31" fmla="*/ 2311550 w 2555022"/>
              <a:gd name="connsiteY31" fmla="*/ 19361 h 623732"/>
              <a:gd name="connsiteX32" fmla="*/ 2397275 w 2555022"/>
              <a:gd name="connsiteY32" fmla="*/ 90798 h 623732"/>
              <a:gd name="connsiteX33" fmla="*/ 2425850 w 2555022"/>
              <a:gd name="connsiteY33" fmla="*/ 133661 h 623732"/>
              <a:gd name="connsiteX34" fmla="*/ 2468713 w 2555022"/>
              <a:gd name="connsiteY34" fmla="*/ 162236 h 623732"/>
              <a:gd name="connsiteX35" fmla="*/ 2483000 w 2555022"/>
              <a:gd name="connsiteY35" fmla="*/ 205098 h 623732"/>
              <a:gd name="connsiteX36" fmla="*/ 2525863 w 2555022"/>
              <a:gd name="connsiteY36" fmla="*/ 233673 h 623732"/>
              <a:gd name="connsiteX37" fmla="*/ 2554438 w 2555022"/>
              <a:gd name="connsiteY37" fmla="*/ 276536 h 623732"/>
              <a:gd name="connsiteX38" fmla="*/ 2497288 w 2555022"/>
              <a:gd name="connsiteY38" fmla="*/ 347973 h 623732"/>
              <a:gd name="connsiteX39" fmla="*/ 2382988 w 2555022"/>
              <a:gd name="connsiteY39" fmla="*/ 433698 h 623732"/>
              <a:gd name="connsiteX40" fmla="*/ 2340125 w 2555022"/>
              <a:gd name="connsiteY40" fmla="*/ 447986 h 623732"/>
              <a:gd name="connsiteX41" fmla="*/ 2254400 w 2555022"/>
              <a:gd name="connsiteY41" fmla="*/ 519423 h 623732"/>
              <a:gd name="connsiteX42" fmla="*/ 2240113 w 2555022"/>
              <a:gd name="connsiteY42" fmla="*/ 547998 h 6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55022" h="623732">
                <a:moveTo>
                  <a:pt x="39838" y="419411"/>
                </a:moveTo>
                <a:cubicBezTo>
                  <a:pt x="3172" y="492743"/>
                  <a:pt x="-20775" y="515205"/>
                  <a:pt x="25550" y="619436"/>
                </a:cubicBezTo>
                <a:cubicBezTo>
                  <a:pt x="31667" y="633199"/>
                  <a:pt x="54125" y="609911"/>
                  <a:pt x="68413" y="605148"/>
                </a:cubicBezTo>
                <a:cubicBezTo>
                  <a:pt x="101750" y="505136"/>
                  <a:pt x="106513" y="547998"/>
                  <a:pt x="82700" y="476561"/>
                </a:cubicBezTo>
                <a:cubicBezTo>
                  <a:pt x="63650" y="481323"/>
                  <a:pt x="31759" y="472219"/>
                  <a:pt x="25550" y="490848"/>
                </a:cubicBezTo>
                <a:cubicBezTo>
                  <a:pt x="20120" y="507138"/>
                  <a:pt x="51575" y="522790"/>
                  <a:pt x="68413" y="519423"/>
                </a:cubicBezTo>
                <a:cubicBezTo>
                  <a:pt x="85251" y="516056"/>
                  <a:pt x="85995" y="489752"/>
                  <a:pt x="96988" y="476561"/>
                </a:cubicBezTo>
                <a:cubicBezTo>
                  <a:pt x="109923" y="461039"/>
                  <a:pt x="127445" y="449647"/>
                  <a:pt x="139850" y="433698"/>
                </a:cubicBezTo>
                <a:cubicBezTo>
                  <a:pt x="160934" y="406589"/>
                  <a:pt x="168425" y="367023"/>
                  <a:pt x="197000" y="347973"/>
                </a:cubicBezTo>
                <a:cubicBezTo>
                  <a:pt x="256735" y="308150"/>
                  <a:pt x="283623" y="298318"/>
                  <a:pt x="325588" y="247961"/>
                </a:cubicBezTo>
                <a:cubicBezTo>
                  <a:pt x="336581" y="234769"/>
                  <a:pt x="341240" y="216406"/>
                  <a:pt x="354163" y="205098"/>
                </a:cubicBezTo>
                <a:cubicBezTo>
                  <a:pt x="380009" y="182483"/>
                  <a:pt x="411313" y="166998"/>
                  <a:pt x="439888" y="147948"/>
                </a:cubicBezTo>
                <a:cubicBezTo>
                  <a:pt x="454175" y="138423"/>
                  <a:pt x="466460" y="124803"/>
                  <a:pt x="482750" y="119373"/>
                </a:cubicBezTo>
                <a:lnTo>
                  <a:pt x="568475" y="90798"/>
                </a:lnTo>
                <a:lnTo>
                  <a:pt x="697063" y="47936"/>
                </a:lnTo>
                <a:lnTo>
                  <a:pt x="739925" y="33648"/>
                </a:lnTo>
                <a:cubicBezTo>
                  <a:pt x="766693" y="35433"/>
                  <a:pt x="928926" y="28137"/>
                  <a:pt x="997100" y="62223"/>
                </a:cubicBezTo>
                <a:cubicBezTo>
                  <a:pt x="1012459" y="69902"/>
                  <a:pt x="1025675" y="81273"/>
                  <a:pt x="1039963" y="90798"/>
                </a:cubicBezTo>
                <a:cubicBezTo>
                  <a:pt x="1092349" y="169378"/>
                  <a:pt x="1039965" y="102707"/>
                  <a:pt x="1111400" y="162236"/>
                </a:cubicBezTo>
                <a:cubicBezTo>
                  <a:pt x="1126922" y="175171"/>
                  <a:pt x="1137821" y="193354"/>
                  <a:pt x="1154263" y="205098"/>
                </a:cubicBezTo>
                <a:cubicBezTo>
                  <a:pt x="1185158" y="227166"/>
                  <a:pt x="1219297" y="236301"/>
                  <a:pt x="1254275" y="247961"/>
                </a:cubicBezTo>
                <a:cubicBezTo>
                  <a:pt x="1425725" y="243198"/>
                  <a:pt x="1597506" y="245340"/>
                  <a:pt x="1768625" y="233673"/>
                </a:cubicBezTo>
                <a:cubicBezTo>
                  <a:pt x="1807807" y="231001"/>
                  <a:pt x="1882925" y="205098"/>
                  <a:pt x="1882925" y="205098"/>
                </a:cubicBezTo>
                <a:cubicBezTo>
                  <a:pt x="1968650" y="209861"/>
                  <a:pt x="2054516" y="212539"/>
                  <a:pt x="2140100" y="219386"/>
                </a:cubicBezTo>
                <a:cubicBezTo>
                  <a:pt x="2173669" y="222072"/>
                  <a:pt x="2206589" y="230480"/>
                  <a:pt x="2240113" y="233673"/>
                </a:cubicBezTo>
                <a:cubicBezTo>
                  <a:pt x="2306657" y="240010"/>
                  <a:pt x="2373463" y="243198"/>
                  <a:pt x="2440138" y="247961"/>
                </a:cubicBezTo>
                <a:cubicBezTo>
                  <a:pt x="2446467" y="250071"/>
                  <a:pt x="2564289" y="297220"/>
                  <a:pt x="2554438" y="247961"/>
                </a:cubicBezTo>
                <a:cubicBezTo>
                  <a:pt x="2547703" y="214285"/>
                  <a:pt x="2497288" y="209861"/>
                  <a:pt x="2468713" y="190811"/>
                </a:cubicBezTo>
                <a:lnTo>
                  <a:pt x="2425850" y="162236"/>
                </a:lnTo>
                <a:cubicBezTo>
                  <a:pt x="2391493" y="110700"/>
                  <a:pt x="2370272" y="72796"/>
                  <a:pt x="2311550" y="33648"/>
                </a:cubicBezTo>
                <a:cubicBezTo>
                  <a:pt x="2297263" y="24123"/>
                  <a:pt x="2268688" y="22244"/>
                  <a:pt x="2268688" y="5073"/>
                </a:cubicBezTo>
                <a:cubicBezTo>
                  <a:pt x="2268688" y="-9987"/>
                  <a:pt x="2298080" y="12626"/>
                  <a:pt x="2311550" y="19361"/>
                </a:cubicBezTo>
                <a:cubicBezTo>
                  <a:pt x="2343661" y="35417"/>
                  <a:pt x="2374704" y="63713"/>
                  <a:pt x="2397275" y="90798"/>
                </a:cubicBezTo>
                <a:cubicBezTo>
                  <a:pt x="2408268" y="103990"/>
                  <a:pt x="2413708" y="121519"/>
                  <a:pt x="2425850" y="133661"/>
                </a:cubicBezTo>
                <a:cubicBezTo>
                  <a:pt x="2437992" y="145803"/>
                  <a:pt x="2454425" y="152711"/>
                  <a:pt x="2468713" y="162236"/>
                </a:cubicBezTo>
                <a:cubicBezTo>
                  <a:pt x="2473475" y="176523"/>
                  <a:pt x="2473592" y="193338"/>
                  <a:pt x="2483000" y="205098"/>
                </a:cubicBezTo>
                <a:cubicBezTo>
                  <a:pt x="2493727" y="218507"/>
                  <a:pt x="2513721" y="221531"/>
                  <a:pt x="2525863" y="233673"/>
                </a:cubicBezTo>
                <a:cubicBezTo>
                  <a:pt x="2538005" y="245815"/>
                  <a:pt x="2544913" y="262248"/>
                  <a:pt x="2554438" y="276536"/>
                </a:cubicBezTo>
                <a:cubicBezTo>
                  <a:pt x="2533424" y="339574"/>
                  <a:pt x="2554158" y="306613"/>
                  <a:pt x="2497288" y="347973"/>
                </a:cubicBezTo>
                <a:cubicBezTo>
                  <a:pt x="2458772" y="375985"/>
                  <a:pt x="2428169" y="418637"/>
                  <a:pt x="2382988" y="433698"/>
                </a:cubicBezTo>
                <a:cubicBezTo>
                  <a:pt x="2368700" y="438461"/>
                  <a:pt x="2353596" y="441251"/>
                  <a:pt x="2340125" y="447986"/>
                </a:cubicBezTo>
                <a:cubicBezTo>
                  <a:pt x="2309295" y="463401"/>
                  <a:pt x="2275464" y="493093"/>
                  <a:pt x="2254400" y="519423"/>
                </a:cubicBezTo>
                <a:cubicBezTo>
                  <a:pt x="2247747" y="527739"/>
                  <a:pt x="2244875" y="538473"/>
                  <a:pt x="2240113" y="54799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01712" y="51514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5802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488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1739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859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802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4881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739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859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58465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7912" y="2865437"/>
            <a:ext cx="6083717" cy="1809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[4][2];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[1][2]);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01712" y="5608637"/>
            <a:ext cx="2133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832025" y="5075237"/>
            <a:ext cx="553357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u="sng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  <a:endParaRPr lang="en-US" sz="2400" u="sng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965300" y="5262252"/>
            <a:ext cx="2555022" cy="623732"/>
          </a:xfrm>
          <a:custGeom>
            <a:avLst/>
            <a:gdLst>
              <a:gd name="connsiteX0" fmla="*/ 39838 w 2555022"/>
              <a:gd name="connsiteY0" fmla="*/ 419411 h 623732"/>
              <a:gd name="connsiteX1" fmla="*/ 25550 w 2555022"/>
              <a:gd name="connsiteY1" fmla="*/ 619436 h 623732"/>
              <a:gd name="connsiteX2" fmla="*/ 68413 w 2555022"/>
              <a:gd name="connsiteY2" fmla="*/ 605148 h 623732"/>
              <a:gd name="connsiteX3" fmla="*/ 82700 w 2555022"/>
              <a:gd name="connsiteY3" fmla="*/ 476561 h 623732"/>
              <a:gd name="connsiteX4" fmla="*/ 25550 w 2555022"/>
              <a:gd name="connsiteY4" fmla="*/ 490848 h 623732"/>
              <a:gd name="connsiteX5" fmla="*/ 68413 w 2555022"/>
              <a:gd name="connsiteY5" fmla="*/ 519423 h 623732"/>
              <a:gd name="connsiteX6" fmla="*/ 96988 w 2555022"/>
              <a:gd name="connsiteY6" fmla="*/ 476561 h 623732"/>
              <a:gd name="connsiteX7" fmla="*/ 139850 w 2555022"/>
              <a:gd name="connsiteY7" fmla="*/ 433698 h 623732"/>
              <a:gd name="connsiteX8" fmla="*/ 197000 w 2555022"/>
              <a:gd name="connsiteY8" fmla="*/ 347973 h 623732"/>
              <a:gd name="connsiteX9" fmla="*/ 325588 w 2555022"/>
              <a:gd name="connsiteY9" fmla="*/ 247961 h 623732"/>
              <a:gd name="connsiteX10" fmla="*/ 354163 w 2555022"/>
              <a:gd name="connsiteY10" fmla="*/ 205098 h 623732"/>
              <a:gd name="connsiteX11" fmla="*/ 439888 w 2555022"/>
              <a:gd name="connsiteY11" fmla="*/ 147948 h 623732"/>
              <a:gd name="connsiteX12" fmla="*/ 482750 w 2555022"/>
              <a:gd name="connsiteY12" fmla="*/ 119373 h 623732"/>
              <a:gd name="connsiteX13" fmla="*/ 568475 w 2555022"/>
              <a:gd name="connsiteY13" fmla="*/ 90798 h 623732"/>
              <a:gd name="connsiteX14" fmla="*/ 697063 w 2555022"/>
              <a:gd name="connsiteY14" fmla="*/ 47936 h 623732"/>
              <a:gd name="connsiteX15" fmla="*/ 739925 w 2555022"/>
              <a:gd name="connsiteY15" fmla="*/ 33648 h 623732"/>
              <a:gd name="connsiteX16" fmla="*/ 997100 w 2555022"/>
              <a:gd name="connsiteY16" fmla="*/ 62223 h 623732"/>
              <a:gd name="connsiteX17" fmla="*/ 1039963 w 2555022"/>
              <a:gd name="connsiteY17" fmla="*/ 90798 h 623732"/>
              <a:gd name="connsiteX18" fmla="*/ 1111400 w 2555022"/>
              <a:gd name="connsiteY18" fmla="*/ 162236 h 623732"/>
              <a:gd name="connsiteX19" fmla="*/ 1154263 w 2555022"/>
              <a:gd name="connsiteY19" fmla="*/ 205098 h 623732"/>
              <a:gd name="connsiteX20" fmla="*/ 1254275 w 2555022"/>
              <a:gd name="connsiteY20" fmla="*/ 247961 h 623732"/>
              <a:gd name="connsiteX21" fmla="*/ 1768625 w 2555022"/>
              <a:gd name="connsiteY21" fmla="*/ 233673 h 623732"/>
              <a:gd name="connsiteX22" fmla="*/ 1882925 w 2555022"/>
              <a:gd name="connsiteY22" fmla="*/ 205098 h 623732"/>
              <a:gd name="connsiteX23" fmla="*/ 2140100 w 2555022"/>
              <a:gd name="connsiteY23" fmla="*/ 219386 h 623732"/>
              <a:gd name="connsiteX24" fmla="*/ 2240113 w 2555022"/>
              <a:gd name="connsiteY24" fmla="*/ 233673 h 623732"/>
              <a:gd name="connsiteX25" fmla="*/ 2440138 w 2555022"/>
              <a:gd name="connsiteY25" fmla="*/ 247961 h 623732"/>
              <a:gd name="connsiteX26" fmla="*/ 2554438 w 2555022"/>
              <a:gd name="connsiteY26" fmla="*/ 247961 h 623732"/>
              <a:gd name="connsiteX27" fmla="*/ 2468713 w 2555022"/>
              <a:gd name="connsiteY27" fmla="*/ 190811 h 623732"/>
              <a:gd name="connsiteX28" fmla="*/ 2425850 w 2555022"/>
              <a:gd name="connsiteY28" fmla="*/ 162236 h 623732"/>
              <a:gd name="connsiteX29" fmla="*/ 2311550 w 2555022"/>
              <a:gd name="connsiteY29" fmla="*/ 33648 h 623732"/>
              <a:gd name="connsiteX30" fmla="*/ 2268688 w 2555022"/>
              <a:gd name="connsiteY30" fmla="*/ 5073 h 623732"/>
              <a:gd name="connsiteX31" fmla="*/ 2311550 w 2555022"/>
              <a:gd name="connsiteY31" fmla="*/ 19361 h 623732"/>
              <a:gd name="connsiteX32" fmla="*/ 2397275 w 2555022"/>
              <a:gd name="connsiteY32" fmla="*/ 90798 h 623732"/>
              <a:gd name="connsiteX33" fmla="*/ 2425850 w 2555022"/>
              <a:gd name="connsiteY33" fmla="*/ 133661 h 623732"/>
              <a:gd name="connsiteX34" fmla="*/ 2468713 w 2555022"/>
              <a:gd name="connsiteY34" fmla="*/ 162236 h 623732"/>
              <a:gd name="connsiteX35" fmla="*/ 2483000 w 2555022"/>
              <a:gd name="connsiteY35" fmla="*/ 205098 h 623732"/>
              <a:gd name="connsiteX36" fmla="*/ 2525863 w 2555022"/>
              <a:gd name="connsiteY36" fmla="*/ 233673 h 623732"/>
              <a:gd name="connsiteX37" fmla="*/ 2554438 w 2555022"/>
              <a:gd name="connsiteY37" fmla="*/ 276536 h 623732"/>
              <a:gd name="connsiteX38" fmla="*/ 2497288 w 2555022"/>
              <a:gd name="connsiteY38" fmla="*/ 347973 h 623732"/>
              <a:gd name="connsiteX39" fmla="*/ 2382988 w 2555022"/>
              <a:gd name="connsiteY39" fmla="*/ 433698 h 623732"/>
              <a:gd name="connsiteX40" fmla="*/ 2340125 w 2555022"/>
              <a:gd name="connsiteY40" fmla="*/ 447986 h 623732"/>
              <a:gd name="connsiteX41" fmla="*/ 2254400 w 2555022"/>
              <a:gd name="connsiteY41" fmla="*/ 519423 h 623732"/>
              <a:gd name="connsiteX42" fmla="*/ 2240113 w 2555022"/>
              <a:gd name="connsiteY42" fmla="*/ 547998 h 6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55022" h="623732">
                <a:moveTo>
                  <a:pt x="39838" y="419411"/>
                </a:moveTo>
                <a:cubicBezTo>
                  <a:pt x="3172" y="492743"/>
                  <a:pt x="-20775" y="515205"/>
                  <a:pt x="25550" y="619436"/>
                </a:cubicBezTo>
                <a:cubicBezTo>
                  <a:pt x="31667" y="633199"/>
                  <a:pt x="54125" y="609911"/>
                  <a:pt x="68413" y="605148"/>
                </a:cubicBezTo>
                <a:cubicBezTo>
                  <a:pt x="101750" y="505136"/>
                  <a:pt x="106513" y="547998"/>
                  <a:pt x="82700" y="476561"/>
                </a:cubicBezTo>
                <a:cubicBezTo>
                  <a:pt x="63650" y="481323"/>
                  <a:pt x="31759" y="472219"/>
                  <a:pt x="25550" y="490848"/>
                </a:cubicBezTo>
                <a:cubicBezTo>
                  <a:pt x="20120" y="507138"/>
                  <a:pt x="51575" y="522790"/>
                  <a:pt x="68413" y="519423"/>
                </a:cubicBezTo>
                <a:cubicBezTo>
                  <a:pt x="85251" y="516056"/>
                  <a:pt x="85995" y="489752"/>
                  <a:pt x="96988" y="476561"/>
                </a:cubicBezTo>
                <a:cubicBezTo>
                  <a:pt x="109923" y="461039"/>
                  <a:pt x="127445" y="449647"/>
                  <a:pt x="139850" y="433698"/>
                </a:cubicBezTo>
                <a:cubicBezTo>
                  <a:pt x="160934" y="406589"/>
                  <a:pt x="168425" y="367023"/>
                  <a:pt x="197000" y="347973"/>
                </a:cubicBezTo>
                <a:cubicBezTo>
                  <a:pt x="256735" y="308150"/>
                  <a:pt x="283623" y="298318"/>
                  <a:pt x="325588" y="247961"/>
                </a:cubicBezTo>
                <a:cubicBezTo>
                  <a:pt x="336581" y="234769"/>
                  <a:pt x="341240" y="216406"/>
                  <a:pt x="354163" y="205098"/>
                </a:cubicBezTo>
                <a:cubicBezTo>
                  <a:pt x="380009" y="182483"/>
                  <a:pt x="411313" y="166998"/>
                  <a:pt x="439888" y="147948"/>
                </a:cubicBezTo>
                <a:cubicBezTo>
                  <a:pt x="454175" y="138423"/>
                  <a:pt x="466460" y="124803"/>
                  <a:pt x="482750" y="119373"/>
                </a:cubicBezTo>
                <a:lnTo>
                  <a:pt x="568475" y="90798"/>
                </a:lnTo>
                <a:lnTo>
                  <a:pt x="697063" y="47936"/>
                </a:lnTo>
                <a:lnTo>
                  <a:pt x="739925" y="33648"/>
                </a:lnTo>
                <a:cubicBezTo>
                  <a:pt x="766693" y="35433"/>
                  <a:pt x="928926" y="28137"/>
                  <a:pt x="997100" y="62223"/>
                </a:cubicBezTo>
                <a:cubicBezTo>
                  <a:pt x="1012459" y="69902"/>
                  <a:pt x="1025675" y="81273"/>
                  <a:pt x="1039963" y="90798"/>
                </a:cubicBezTo>
                <a:cubicBezTo>
                  <a:pt x="1092349" y="169378"/>
                  <a:pt x="1039965" y="102707"/>
                  <a:pt x="1111400" y="162236"/>
                </a:cubicBezTo>
                <a:cubicBezTo>
                  <a:pt x="1126922" y="175171"/>
                  <a:pt x="1137821" y="193354"/>
                  <a:pt x="1154263" y="205098"/>
                </a:cubicBezTo>
                <a:cubicBezTo>
                  <a:pt x="1185158" y="227166"/>
                  <a:pt x="1219297" y="236301"/>
                  <a:pt x="1254275" y="247961"/>
                </a:cubicBezTo>
                <a:cubicBezTo>
                  <a:pt x="1425725" y="243198"/>
                  <a:pt x="1597506" y="245340"/>
                  <a:pt x="1768625" y="233673"/>
                </a:cubicBezTo>
                <a:cubicBezTo>
                  <a:pt x="1807807" y="231001"/>
                  <a:pt x="1882925" y="205098"/>
                  <a:pt x="1882925" y="205098"/>
                </a:cubicBezTo>
                <a:cubicBezTo>
                  <a:pt x="1968650" y="209861"/>
                  <a:pt x="2054516" y="212539"/>
                  <a:pt x="2140100" y="219386"/>
                </a:cubicBezTo>
                <a:cubicBezTo>
                  <a:pt x="2173669" y="222072"/>
                  <a:pt x="2206589" y="230480"/>
                  <a:pt x="2240113" y="233673"/>
                </a:cubicBezTo>
                <a:cubicBezTo>
                  <a:pt x="2306657" y="240010"/>
                  <a:pt x="2373463" y="243198"/>
                  <a:pt x="2440138" y="247961"/>
                </a:cubicBezTo>
                <a:cubicBezTo>
                  <a:pt x="2446467" y="250071"/>
                  <a:pt x="2564289" y="297220"/>
                  <a:pt x="2554438" y="247961"/>
                </a:cubicBezTo>
                <a:cubicBezTo>
                  <a:pt x="2547703" y="214285"/>
                  <a:pt x="2497288" y="209861"/>
                  <a:pt x="2468713" y="190811"/>
                </a:cubicBezTo>
                <a:lnTo>
                  <a:pt x="2425850" y="162236"/>
                </a:lnTo>
                <a:cubicBezTo>
                  <a:pt x="2391493" y="110700"/>
                  <a:pt x="2370272" y="72796"/>
                  <a:pt x="2311550" y="33648"/>
                </a:cubicBezTo>
                <a:cubicBezTo>
                  <a:pt x="2297263" y="24123"/>
                  <a:pt x="2268688" y="22244"/>
                  <a:pt x="2268688" y="5073"/>
                </a:cubicBezTo>
                <a:cubicBezTo>
                  <a:pt x="2268688" y="-9987"/>
                  <a:pt x="2298080" y="12626"/>
                  <a:pt x="2311550" y="19361"/>
                </a:cubicBezTo>
                <a:cubicBezTo>
                  <a:pt x="2343661" y="35417"/>
                  <a:pt x="2374704" y="63713"/>
                  <a:pt x="2397275" y="90798"/>
                </a:cubicBezTo>
                <a:cubicBezTo>
                  <a:pt x="2408268" y="103990"/>
                  <a:pt x="2413708" y="121519"/>
                  <a:pt x="2425850" y="133661"/>
                </a:cubicBezTo>
                <a:cubicBezTo>
                  <a:pt x="2437992" y="145803"/>
                  <a:pt x="2454425" y="152711"/>
                  <a:pt x="2468713" y="162236"/>
                </a:cubicBezTo>
                <a:cubicBezTo>
                  <a:pt x="2473475" y="176523"/>
                  <a:pt x="2473592" y="193338"/>
                  <a:pt x="2483000" y="205098"/>
                </a:cubicBezTo>
                <a:cubicBezTo>
                  <a:pt x="2493727" y="218507"/>
                  <a:pt x="2513721" y="221531"/>
                  <a:pt x="2525863" y="233673"/>
                </a:cubicBezTo>
                <a:cubicBezTo>
                  <a:pt x="2538005" y="245815"/>
                  <a:pt x="2544913" y="262248"/>
                  <a:pt x="2554438" y="276536"/>
                </a:cubicBezTo>
                <a:cubicBezTo>
                  <a:pt x="2533424" y="339574"/>
                  <a:pt x="2554158" y="306613"/>
                  <a:pt x="2497288" y="347973"/>
                </a:cubicBezTo>
                <a:cubicBezTo>
                  <a:pt x="2458772" y="375985"/>
                  <a:pt x="2428169" y="418637"/>
                  <a:pt x="2382988" y="433698"/>
                </a:cubicBezTo>
                <a:cubicBezTo>
                  <a:pt x="2368700" y="438461"/>
                  <a:pt x="2353596" y="441251"/>
                  <a:pt x="2340125" y="447986"/>
                </a:cubicBezTo>
                <a:cubicBezTo>
                  <a:pt x="2309295" y="463401"/>
                  <a:pt x="2275464" y="493093"/>
                  <a:pt x="2254400" y="519423"/>
                </a:cubicBezTo>
                <a:cubicBezTo>
                  <a:pt x="2247747" y="527739"/>
                  <a:pt x="2244875" y="538473"/>
                  <a:pt x="2240113" y="54799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01712" y="51514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5802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488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1739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859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802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4881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739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859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83112" y="6370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Row 1</a:t>
            </a:r>
          </a:p>
        </p:txBody>
      </p:sp>
    </p:spTree>
    <p:extLst>
      <p:ext uri="{BB962C8B-B14F-4D97-AF65-F5344CB8AC3E}">
        <p14:creationId xmlns:p14="http://schemas.microsoft.com/office/powerpoint/2010/main" val="18050039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7912" y="2865437"/>
            <a:ext cx="6083717" cy="1809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[4][2];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[1][2]);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01712" y="5608637"/>
            <a:ext cx="2133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832025" y="5075237"/>
            <a:ext cx="553357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u="sng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  <a:endParaRPr lang="en-US" sz="2400" u="sng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965300" y="5262252"/>
            <a:ext cx="2555022" cy="623732"/>
          </a:xfrm>
          <a:custGeom>
            <a:avLst/>
            <a:gdLst>
              <a:gd name="connsiteX0" fmla="*/ 39838 w 2555022"/>
              <a:gd name="connsiteY0" fmla="*/ 419411 h 623732"/>
              <a:gd name="connsiteX1" fmla="*/ 25550 w 2555022"/>
              <a:gd name="connsiteY1" fmla="*/ 619436 h 623732"/>
              <a:gd name="connsiteX2" fmla="*/ 68413 w 2555022"/>
              <a:gd name="connsiteY2" fmla="*/ 605148 h 623732"/>
              <a:gd name="connsiteX3" fmla="*/ 82700 w 2555022"/>
              <a:gd name="connsiteY3" fmla="*/ 476561 h 623732"/>
              <a:gd name="connsiteX4" fmla="*/ 25550 w 2555022"/>
              <a:gd name="connsiteY4" fmla="*/ 490848 h 623732"/>
              <a:gd name="connsiteX5" fmla="*/ 68413 w 2555022"/>
              <a:gd name="connsiteY5" fmla="*/ 519423 h 623732"/>
              <a:gd name="connsiteX6" fmla="*/ 96988 w 2555022"/>
              <a:gd name="connsiteY6" fmla="*/ 476561 h 623732"/>
              <a:gd name="connsiteX7" fmla="*/ 139850 w 2555022"/>
              <a:gd name="connsiteY7" fmla="*/ 433698 h 623732"/>
              <a:gd name="connsiteX8" fmla="*/ 197000 w 2555022"/>
              <a:gd name="connsiteY8" fmla="*/ 347973 h 623732"/>
              <a:gd name="connsiteX9" fmla="*/ 325588 w 2555022"/>
              <a:gd name="connsiteY9" fmla="*/ 247961 h 623732"/>
              <a:gd name="connsiteX10" fmla="*/ 354163 w 2555022"/>
              <a:gd name="connsiteY10" fmla="*/ 205098 h 623732"/>
              <a:gd name="connsiteX11" fmla="*/ 439888 w 2555022"/>
              <a:gd name="connsiteY11" fmla="*/ 147948 h 623732"/>
              <a:gd name="connsiteX12" fmla="*/ 482750 w 2555022"/>
              <a:gd name="connsiteY12" fmla="*/ 119373 h 623732"/>
              <a:gd name="connsiteX13" fmla="*/ 568475 w 2555022"/>
              <a:gd name="connsiteY13" fmla="*/ 90798 h 623732"/>
              <a:gd name="connsiteX14" fmla="*/ 697063 w 2555022"/>
              <a:gd name="connsiteY14" fmla="*/ 47936 h 623732"/>
              <a:gd name="connsiteX15" fmla="*/ 739925 w 2555022"/>
              <a:gd name="connsiteY15" fmla="*/ 33648 h 623732"/>
              <a:gd name="connsiteX16" fmla="*/ 997100 w 2555022"/>
              <a:gd name="connsiteY16" fmla="*/ 62223 h 623732"/>
              <a:gd name="connsiteX17" fmla="*/ 1039963 w 2555022"/>
              <a:gd name="connsiteY17" fmla="*/ 90798 h 623732"/>
              <a:gd name="connsiteX18" fmla="*/ 1111400 w 2555022"/>
              <a:gd name="connsiteY18" fmla="*/ 162236 h 623732"/>
              <a:gd name="connsiteX19" fmla="*/ 1154263 w 2555022"/>
              <a:gd name="connsiteY19" fmla="*/ 205098 h 623732"/>
              <a:gd name="connsiteX20" fmla="*/ 1254275 w 2555022"/>
              <a:gd name="connsiteY20" fmla="*/ 247961 h 623732"/>
              <a:gd name="connsiteX21" fmla="*/ 1768625 w 2555022"/>
              <a:gd name="connsiteY21" fmla="*/ 233673 h 623732"/>
              <a:gd name="connsiteX22" fmla="*/ 1882925 w 2555022"/>
              <a:gd name="connsiteY22" fmla="*/ 205098 h 623732"/>
              <a:gd name="connsiteX23" fmla="*/ 2140100 w 2555022"/>
              <a:gd name="connsiteY23" fmla="*/ 219386 h 623732"/>
              <a:gd name="connsiteX24" fmla="*/ 2240113 w 2555022"/>
              <a:gd name="connsiteY24" fmla="*/ 233673 h 623732"/>
              <a:gd name="connsiteX25" fmla="*/ 2440138 w 2555022"/>
              <a:gd name="connsiteY25" fmla="*/ 247961 h 623732"/>
              <a:gd name="connsiteX26" fmla="*/ 2554438 w 2555022"/>
              <a:gd name="connsiteY26" fmla="*/ 247961 h 623732"/>
              <a:gd name="connsiteX27" fmla="*/ 2468713 w 2555022"/>
              <a:gd name="connsiteY27" fmla="*/ 190811 h 623732"/>
              <a:gd name="connsiteX28" fmla="*/ 2425850 w 2555022"/>
              <a:gd name="connsiteY28" fmla="*/ 162236 h 623732"/>
              <a:gd name="connsiteX29" fmla="*/ 2311550 w 2555022"/>
              <a:gd name="connsiteY29" fmla="*/ 33648 h 623732"/>
              <a:gd name="connsiteX30" fmla="*/ 2268688 w 2555022"/>
              <a:gd name="connsiteY30" fmla="*/ 5073 h 623732"/>
              <a:gd name="connsiteX31" fmla="*/ 2311550 w 2555022"/>
              <a:gd name="connsiteY31" fmla="*/ 19361 h 623732"/>
              <a:gd name="connsiteX32" fmla="*/ 2397275 w 2555022"/>
              <a:gd name="connsiteY32" fmla="*/ 90798 h 623732"/>
              <a:gd name="connsiteX33" fmla="*/ 2425850 w 2555022"/>
              <a:gd name="connsiteY33" fmla="*/ 133661 h 623732"/>
              <a:gd name="connsiteX34" fmla="*/ 2468713 w 2555022"/>
              <a:gd name="connsiteY34" fmla="*/ 162236 h 623732"/>
              <a:gd name="connsiteX35" fmla="*/ 2483000 w 2555022"/>
              <a:gd name="connsiteY35" fmla="*/ 205098 h 623732"/>
              <a:gd name="connsiteX36" fmla="*/ 2525863 w 2555022"/>
              <a:gd name="connsiteY36" fmla="*/ 233673 h 623732"/>
              <a:gd name="connsiteX37" fmla="*/ 2554438 w 2555022"/>
              <a:gd name="connsiteY37" fmla="*/ 276536 h 623732"/>
              <a:gd name="connsiteX38" fmla="*/ 2497288 w 2555022"/>
              <a:gd name="connsiteY38" fmla="*/ 347973 h 623732"/>
              <a:gd name="connsiteX39" fmla="*/ 2382988 w 2555022"/>
              <a:gd name="connsiteY39" fmla="*/ 433698 h 623732"/>
              <a:gd name="connsiteX40" fmla="*/ 2340125 w 2555022"/>
              <a:gd name="connsiteY40" fmla="*/ 447986 h 623732"/>
              <a:gd name="connsiteX41" fmla="*/ 2254400 w 2555022"/>
              <a:gd name="connsiteY41" fmla="*/ 519423 h 623732"/>
              <a:gd name="connsiteX42" fmla="*/ 2240113 w 2555022"/>
              <a:gd name="connsiteY42" fmla="*/ 547998 h 6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55022" h="623732">
                <a:moveTo>
                  <a:pt x="39838" y="419411"/>
                </a:moveTo>
                <a:cubicBezTo>
                  <a:pt x="3172" y="492743"/>
                  <a:pt x="-20775" y="515205"/>
                  <a:pt x="25550" y="619436"/>
                </a:cubicBezTo>
                <a:cubicBezTo>
                  <a:pt x="31667" y="633199"/>
                  <a:pt x="54125" y="609911"/>
                  <a:pt x="68413" y="605148"/>
                </a:cubicBezTo>
                <a:cubicBezTo>
                  <a:pt x="101750" y="505136"/>
                  <a:pt x="106513" y="547998"/>
                  <a:pt x="82700" y="476561"/>
                </a:cubicBezTo>
                <a:cubicBezTo>
                  <a:pt x="63650" y="481323"/>
                  <a:pt x="31759" y="472219"/>
                  <a:pt x="25550" y="490848"/>
                </a:cubicBezTo>
                <a:cubicBezTo>
                  <a:pt x="20120" y="507138"/>
                  <a:pt x="51575" y="522790"/>
                  <a:pt x="68413" y="519423"/>
                </a:cubicBezTo>
                <a:cubicBezTo>
                  <a:pt x="85251" y="516056"/>
                  <a:pt x="85995" y="489752"/>
                  <a:pt x="96988" y="476561"/>
                </a:cubicBezTo>
                <a:cubicBezTo>
                  <a:pt x="109923" y="461039"/>
                  <a:pt x="127445" y="449647"/>
                  <a:pt x="139850" y="433698"/>
                </a:cubicBezTo>
                <a:cubicBezTo>
                  <a:pt x="160934" y="406589"/>
                  <a:pt x="168425" y="367023"/>
                  <a:pt x="197000" y="347973"/>
                </a:cubicBezTo>
                <a:cubicBezTo>
                  <a:pt x="256735" y="308150"/>
                  <a:pt x="283623" y="298318"/>
                  <a:pt x="325588" y="247961"/>
                </a:cubicBezTo>
                <a:cubicBezTo>
                  <a:pt x="336581" y="234769"/>
                  <a:pt x="341240" y="216406"/>
                  <a:pt x="354163" y="205098"/>
                </a:cubicBezTo>
                <a:cubicBezTo>
                  <a:pt x="380009" y="182483"/>
                  <a:pt x="411313" y="166998"/>
                  <a:pt x="439888" y="147948"/>
                </a:cubicBezTo>
                <a:cubicBezTo>
                  <a:pt x="454175" y="138423"/>
                  <a:pt x="466460" y="124803"/>
                  <a:pt x="482750" y="119373"/>
                </a:cubicBezTo>
                <a:lnTo>
                  <a:pt x="568475" y="90798"/>
                </a:lnTo>
                <a:lnTo>
                  <a:pt x="697063" y="47936"/>
                </a:lnTo>
                <a:lnTo>
                  <a:pt x="739925" y="33648"/>
                </a:lnTo>
                <a:cubicBezTo>
                  <a:pt x="766693" y="35433"/>
                  <a:pt x="928926" y="28137"/>
                  <a:pt x="997100" y="62223"/>
                </a:cubicBezTo>
                <a:cubicBezTo>
                  <a:pt x="1012459" y="69902"/>
                  <a:pt x="1025675" y="81273"/>
                  <a:pt x="1039963" y="90798"/>
                </a:cubicBezTo>
                <a:cubicBezTo>
                  <a:pt x="1092349" y="169378"/>
                  <a:pt x="1039965" y="102707"/>
                  <a:pt x="1111400" y="162236"/>
                </a:cubicBezTo>
                <a:cubicBezTo>
                  <a:pt x="1126922" y="175171"/>
                  <a:pt x="1137821" y="193354"/>
                  <a:pt x="1154263" y="205098"/>
                </a:cubicBezTo>
                <a:cubicBezTo>
                  <a:pt x="1185158" y="227166"/>
                  <a:pt x="1219297" y="236301"/>
                  <a:pt x="1254275" y="247961"/>
                </a:cubicBezTo>
                <a:cubicBezTo>
                  <a:pt x="1425725" y="243198"/>
                  <a:pt x="1597506" y="245340"/>
                  <a:pt x="1768625" y="233673"/>
                </a:cubicBezTo>
                <a:cubicBezTo>
                  <a:pt x="1807807" y="231001"/>
                  <a:pt x="1882925" y="205098"/>
                  <a:pt x="1882925" y="205098"/>
                </a:cubicBezTo>
                <a:cubicBezTo>
                  <a:pt x="1968650" y="209861"/>
                  <a:pt x="2054516" y="212539"/>
                  <a:pt x="2140100" y="219386"/>
                </a:cubicBezTo>
                <a:cubicBezTo>
                  <a:pt x="2173669" y="222072"/>
                  <a:pt x="2206589" y="230480"/>
                  <a:pt x="2240113" y="233673"/>
                </a:cubicBezTo>
                <a:cubicBezTo>
                  <a:pt x="2306657" y="240010"/>
                  <a:pt x="2373463" y="243198"/>
                  <a:pt x="2440138" y="247961"/>
                </a:cubicBezTo>
                <a:cubicBezTo>
                  <a:pt x="2446467" y="250071"/>
                  <a:pt x="2564289" y="297220"/>
                  <a:pt x="2554438" y="247961"/>
                </a:cubicBezTo>
                <a:cubicBezTo>
                  <a:pt x="2547703" y="214285"/>
                  <a:pt x="2497288" y="209861"/>
                  <a:pt x="2468713" y="190811"/>
                </a:cubicBezTo>
                <a:lnTo>
                  <a:pt x="2425850" y="162236"/>
                </a:lnTo>
                <a:cubicBezTo>
                  <a:pt x="2391493" y="110700"/>
                  <a:pt x="2370272" y="72796"/>
                  <a:pt x="2311550" y="33648"/>
                </a:cubicBezTo>
                <a:cubicBezTo>
                  <a:pt x="2297263" y="24123"/>
                  <a:pt x="2268688" y="22244"/>
                  <a:pt x="2268688" y="5073"/>
                </a:cubicBezTo>
                <a:cubicBezTo>
                  <a:pt x="2268688" y="-9987"/>
                  <a:pt x="2298080" y="12626"/>
                  <a:pt x="2311550" y="19361"/>
                </a:cubicBezTo>
                <a:cubicBezTo>
                  <a:pt x="2343661" y="35417"/>
                  <a:pt x="2374704" y="63713"/>
                  <a:pt x="2397275" y="90798"/>
                </a:cubicBezTo>
                <a:cubicBezTo>
                  <a:pt x="2408268" y="103990"/>
                  <a:pt x="2413708" y="121519"/>
                  <a:pt x="2425850" y="133661"/>
                </a:cubicBezTo>
                <a:cubicBezTo>
                  <a:pt x="2437992" y="145803"/>
                  <a:pt x="2454425" y="152711"/>
                  <a:pt x="2468713" y="162236"/>
                </a:cubicBezTo>
                <a:cubicBezTo>
                  <a:pt x="2473475" y="176523"/>
                  <a:pt x="2473592" y="193338"/>
                  <a:pt x="2483000" y="205098"/>
                </a:cubicBezTo>
                <a:cubicBezTo>
                  <a:pt x="2493727" y="218507"/>
                  <a:pt x="2513721" y="221531"/>
                  <a:pt x="2525863" y="233673"/>
                </a:cubicBezTo>
                <a:cubicBezTo>
                  <a:pt x="2538005" y="245815"/>
                  <a:pt x="2544913" y="262248"/>
                  <a:pt x="2554438" y="276536"/>
                </a:cubicBezTo>
                <a:cubicBezTo>
                  <a:pt x="2533424" y="339574"/>
                  <a:pt x="2554158" y="306613"/>
                  <a:pt x="2497288" y="347973"/>
                </a:cubicBezTo>
                <a:cubicBezTo>
                  <a:pt x="2458772" y="375985"/>
                  <a:pt x="2428169" y="418637"/>
                  <a:pt x="2382988" y="433698"/>
                </a:cubicBezTo>
                <a:cubicBezTo>
                  <a:pt x="2368700" y="438461"/>
                  <a:pt x="2353596" y="441251"/>
                  <a:pt x="2340125" y="447986"/>
                </a:cubicBezTo>
                <a:cubicBezTo>
                  <a:pt x="2309295" y="463401"/>
                  <a:pt x="2275464" y="493093"/>
                  <a:pt x="2254400" y="519423"/>
                </a:cubicBezTo>
                <a:cubicBezTo>
                  <a:pt x="2247747" y="527739"/>
                  <a:pt x="2244875" y="538473"/>
                  <a:pt x="2240113" y="54799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01712" y="51514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5802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488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1739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859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802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4881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739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859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83112" y="6370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Row 1</a:t>
            </a:r>
          </a:p>
        </p:txBody>
      </p:sp>
      <p:sp>
        <p:nvSpPr>
          <p:cNvPr id="28" name="TextBox 27"/>
          <p:cNvSpPr txBox="1"/>
          <p:nvPr/>
        </p:nvSpPr>
        <p:spPr>
          <a:xfrm rot="2240682">
            <a:off x="6659295" y="4832739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Col 2</a:t>
            </a:r>
          </a:p>
        </p:txBody>
      </p:sp>
    </p:spTree>
    <p:extLst>
      <p:ext uri="{BB962C8B-B14F-4D97-AF65-F5344CB8AC3E}">
        <p14:creationId xmlns:p14="http://schemas.microsoft.com/office/powerpoint/2010/main" val="18405288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7912" y="2865437"/>
            <a:ext cx="6083717" cy="1809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[4][2];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[1][2]);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01712" y="5608637"/>
            <a:ext cx="2133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832025" y="5075237"/>
            <a:ext cx="553357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u="sng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  <a:endParaRPr lang="en-US" sz="2400" u="sng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965300" y="5262252"/>
            <a:ext cx="2555022" cy="623732"/>
          </a:xfrm>
          <a:custGeom>
            <a:avLst/>
            <a:gdLst>
              <a:gd name="connsiteX0" fmla="*/ 39838 w 2555022"/>
              <a:gd name="connsiteY0" fmla="*/ 419411 h 623732"/>
              <a:gd name="connsiteX1" fmla="*/ 25550 w 2555022"/>
              <a:gd name="connsiteY1" fmla="*/ 619436 h 623732"/>
              <a:gd name="connsiteX2" fmla="*/ 68413 w 2555022"/>
              <a:gd name="connsiteY2" fmla="*/ 605148 h 623732"/>
              <a:gd name="connsiteX3" fmla="*/ 82700 w 2555022"/>
              <a:gd name="connsiteY3" fmla="*/ 476561 h 623732"/>
              <a:gd name="connsiteX4" fmla="*/ 25550 w 2555022"/>
              <a:gd name="connsiteY4" fmla="*/ 490848 h 623732"/>
              <a:gd name="connsiteX5" fmla="*/ 68413 w 2555022"/>
              <a:gd name="connsiteY5" fmla="*/ 519423 h 623732"/>
              <a:gd name="connsiteX6" fmla="*/ 96988 w 2555022"/>
              <a:gd name="connsiteY6" fmla="*/ 476561 h 623732"/>
              <a:gd name="connsiteX7" fmla="*/ 139850 w 2555022"/>
              <a:gd name="connsiteY7" fmla="*/ 433698 h 623732"/>
              <a:gd name="connsiteX8" fmla="*/ 197000 w 2555022"/>
              <a:gd name="connsiteY8" fmla="*/ 347973 h 623732"/>
              <a:gd name="connsiteX9" fmla="*/ 325588 w 2555022"/>
              <a:gd name="connsiteY9" fmla="*/ 247961 h 623732"/>
              <a:gd name="connsiteX10" fmla="*/ 354163 w 2555022"/>
              <a:gd name="connsiteY10" fmla="*/ 205098 h 623732"/>
              <a:gd name="connsiteX11" fmla="*/ 439888 w 2555022"/>
              <a:gd name="connsiteY11" fmla="*/ 147948 h 623732"/>
              <a:gd name="connsiteX12" fmla="*/ 482750 w 2555022"/>
              <a:gd name="connsiteY12" fmla="*/ 119373 h 623732"/>
              <a:gd name="connsiteX13" fmla="*/ 568475 w 2555022"/>
              <a:gd name="connsiteY13" fmla="*/ 90798 h 623732"/>
              <a:gd name="connsiteX14" fmla="*/ 697063 w 2555022"/>
              <a:gd name="connsiteY14" fmla="*/ 47936 h 623732"/>
              <a:gd name="connsiteX15" fmla="*/ 739925 w 2555022"/>
              <a:gd name="connsiteY15" fmla="*/ 33648 h 623732"/>
              <a:gd name="connsiteX16" fmla="*/ 997100 w 2555022"/>
              <a:gd name="connsiteY16" fmla="*/ 62223 h 623732"/>
              <a:gd name="connsiteX17" fmla="*/ 1039963 w 2555022"/>
              <a:gd name="connsiteY17" fmla="*/ 90798 h 623732"/>
              <a:gd name="connsiteX18" fmla="*/ 1111400 w 2555022"/>
              <a:gd name="connsiteY18" fmla="*/ 162236 h 623732"/>
              <a:gd name="connsiteX19" fmla="*/ 1154263 w 2555022"/>
              <a:gd name="connsiteY19" fmla="*/ 205098 h 623732"/>
              <a:gd name="connsiteX20" fmla="*/ 1254275 w 2555022"/>
              <a:gd name="connsiteY20" fmla="*/ 247961 h 623732"/>
              <a:gd name="connsiteX21" fmla="*/ 1768625 w 2555022"/>
              <a:gd name="connsiteY21" fmla="*/ 233673 h 623732"/>
              <a:gd name="connsiteX22" fmla="*/ 1882925 w 2555022"/>
              <a:gd name="connsiteY22" fmla="*/ 205098 h 623732"/>
              <a:gd name="connsiteX23" fmla="*/ 2140100 w 2555022"/>
              <a:gd name="connsiteY23" fmla="*/ 219386 h 623732"/>
              <a:gd name="connsiteX24" fmla="*/ 2240113 w 2555022"/>
              <a:gd name="connsiteY24" fmla="*/ 233673 h 623732"/>
              <a:gd name="connsiteX25" fmla="*/ 2440138 w 2555022"/>
              <a:gd name="connsiteY25" fmla="*/ 247961 h 623732"/>
              <a:gd name="connsiteX26" fmla="*/ 2554438 w 2555022"/>
              <a:gd name="connsiteY26" fmla="*/ 247961 h 623732"/>
              <a:gd name="connsiteX27" fmla="*/ 2468713 w 2555022"/>
              <a:gd name="connsiteY27" fmla="*/ 190811 h 623732"/>
              <a:gd name="connsiteX28" fmla="*/ 2425850 w 2555022"/>
              <a:gd name="connsiteY28" fmla="*/ 162236 h 623732"/>
              <a:gd name="connsiteX29" fmla="*/ 2311550 w 2555022"/>
              <a:gd name="connsiteY29" fmla="*/ 33648 h 623732"/>
              <a:gd name="connsiteX30" fmla="*/ 2268688 w 2555022"/>
              <a:gd name="connsiteY30" fmla="*/ 5073 h 623732"/>
              <a:gd name="connsiteX31" fmla="*/ 2311550 w 2555022"/>
              <a:gd name="connsiteY31" fmla="*/ 19361 h 623732"/>
              <a:gd name="connsiteX32" fmla="*/ 2397275 w 2555022"/>
              <a:gd name="connsiteY32" fmla="*/ 90798 h 623732"/>
              <a:gd name="connsiteX33" fmla="*/ 2425850 w 2555022"/>
              <a:gd name="connsiteY33" fmla="*/ 133661 h 623732"/>
              <a:gd name="connsiteX34" fmla="*/ 2468713 w 2555022"/>
              <a:gd name="connsiteY34" fmla="*/ 162236 h 623732"/>
              <a:gd name="connsiteX35" fmla="*/ 2483000 w 2555022"/>
              <a:gd name="connsiteY35" fmla="*/ 205098 h 623732"/>
              <a:gd name="connsiteX36" fmla="*/ 2525863 w 2555022"/>
              <a:gd name="connsiteY36" fmla="*/ 233673 h 623732"/>
              <a:gd name="connsiteX37" fmla="*/ 2554438 w 2555022"/>
              <a:gd name="connsiteY37" fmla="*/ 276536 h 623732"/>
              <a:gd name="connsiteX38" fmla="*/ 2497288 w 2555022"/>
              <a:gd name="connsiteY38" fmla="*/ 347973 h 623732"/>
              <a:gd name="connsiteX39" fmla="*/ 2382988 w 2555022"/>
              <a:gd name="connsiteY39" fmla="*/ 433698 h 623732"/>
              <a:gd name="connsiteX40" fmla="*/ 2340125 w 2555022"/>
              <a:gd name="connsiteY40" fmla="*/ 447986 h 623732"/>
              <a:gd name="connsiteX41" fmla="*/ 2254400 w 2555022"/>
              <a:gd name="connsiteY41" fmla="*/ 519423 h 623732"/>
              <a:gd name="connsiteX42" fmla="*/ 2240113 w 2555022"/>
              <a:gd name="connsiteY42" fmla="*/ 547998 h 6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55022" h="623732">
                <a:moveTo>
                  <a:pt x="39838" y="419411"/>
                </a:moveTo>
                <a:cubicBezTo>
                  <a:pt x="3172" y="492743"/>
                  <a:pt x="-20775" y="515205"/>
                  <a:pt x="25550" y="619436"/>
                </a:cubicBezTo>
                <a:cubicBezTo>
                  <a:pt x="31667" y="633199"/>
                  <a:pt x="54125" y="609911"/>
                  <a:pt x="68413" y="605148"/>
                </a:cubicBezTo>
                <a:cubicBezTo>
                  <a:pt x="101750" y="505136"/>
                  <a:pt x="106513" y="547998"/>
                  <a:pt x="82700" y="476561"/>
                </a:cubicBezTo>
                <a:cubicBezTo>
                  <a:pt x="63650" y="481323"/>
                  <a:pt x="31759" y="472219"/>
                  <a:pt x="25550" y="490848"/>
                </a:cubicBezTo>
                <a:cubicBezTo>
                  <a:pt x="20120" y="507138"/>
                  <a:pt x="51575" y="522790"/>
                  <a:pt x="68413" y="519423"/>
                </a:cubicBezTo>
                <a:cubicBezTo>
                  <a:pt x="85251" y="516056"/>
                  <a:pt x="85995" y="489752"/>
                  <a:pt x="96988" y="476561"/>
                </a:cubicBezTo>
                <a:cubicBezTo>
                  <a:pt x="109923" y="461039"/>
                  <a:pt x="127445" y="449647"/>
                  <a:pt x="139850" y="433698"/>
                </a:cubicBezTo>
                <a:cubicBezTo>
                  <a:pt x="160934" y="406589"/>
                  <a:pt x="168425" y="367023"/>
                  <a:pt x="197000" y="347973"/>
                </a:cubicBezTo>
                <a:cubicBezTo>
                  <a:pt x="256735" y="308150"/>
                  <a:pt x="283623" y="298318"/>
                  <a:pt x="325588" y="247961"/>
                </a:cubicBezTo>
                <a:cubicBezTo>
                  <a:pt x="336581" y="234769"/>
                  <a:pt x="341240" y="216406"/>
                  <a:pt x="354163" y="205098"/>
                </a:cubicBezTo>
                <a:cubicBezTo>
                  <a:pt x="380009" y="182483"/>
                  <a:pt x="411313" y="166998"/>
                  <a:pt x="439888" y="147948"/>
                </a:cubicBezTo>
                <a:cubicBezTo>
                  <a:pt x="454175" y="138423"/>
                  <a:pt x="466460" y="124803"/>
                  <a:pt x="482750" y="119373"/>
                </a:cubicBezTo>
                <a:lnTo>
                  <a:pt x="568475" y="90798"/>
                </a:lnTo>
                <a:lnTo>
                  <a:pt x="697063" y="47936"/>
                </a:lnTo>
                <a:lnTo>
                  <a:pt x="739925" y="33648"/>
                </a:lnTo>
                <a:cubicBezTo>
                  <a:pt x="766693" y="35433"/>
                  <a:pt x="928926" y="28137"/>
                  <a:pt x="997100" y="62223"/>
                </a:cubicBezTo>
                <a:cubicBezTo>
                  <a:pt x="1012459" y="69902"/>
                  <a:pt x="1025675" y="81273"/>
                  <a:pt x="1039963" y="90798"/>
                </a:cubicBezTo>
                <a:cubicBezTo>
                  <a:pt x="1092349" y="169378"/>
                  <a:pt x="1039965" y="102707"/>
                  <a:pt x="1111400" y="162236"/>
                </a:cubicBezTo>
                <a:cubicBezTo>
                  <a:pt x="1126922" y="175171"/>
                  <a:pt x="1137821" y="193354"/>
                  <a:pt x="1154263" y="205098"/>
                </a:cubicBezTo>
                <a:cubicBezTo>
                  <a:pt x="1185158" y="227166"/>
                  <a:pt x="1219297" y="236301"/>
                  <a:pt x="1254275" y="247961"/>
                </a:cubicBezTo>
                <a:cubicBezTo>
                  <a:pt x="1425725" y="243198"/>
                  <a:pt x="1597506" y="245340"/>
                  <a:pt x="1768625" y="233673"/>
                </a:cubicBezTo>
                <a:cubicBezTo>
                  <a:pt x="1807807" y="231001"/>
                  <a:pt x="1882925" y="205098"/>
                  <a:pt x="1882925" y="205098"/>
                </a:cubicBezTo>
                <a:cubicBezTo>
                  <a:pt x="1968650" y="209861"/>
                  <a:pt x="2054516" y="212539"/>
                  <a:pt x="2140100" y="219386"/>
                </a:cubicBezTo>
                <a:cubicBezTo>
                  <a:pt x="2173669" y="222072"/>
                  <a:pt x="2206589" y="230480"/>
                  <a:pt x="2240113" y="233673"/>
                </a:cubicBezTo>
                <a:cubicBezTo>
                  <a:pt x="2306657" y="240010"/>
                  <a:pt x="2373463" y="243198"/>
                  <a:pt x="2440138" y="247961"/>
                </a:cubicBezTo>
                <a:cubicBezTo>
                  <a:pt x="2446467" y="250071"/>
                  <a:pt x="2564289" y="297220"/>
                  <a:pt x="2554438" y="247961"/>
                </a:cubicBezTo>
                <a:cubicBezTo>
                  <a:pt x="2547703" y="214285"/>
                  <a:pt x="2497288" y="209861"/>
                  <a:pt x="2468713" y="190811"/>
                </a:cubicBezTo>
                <a:lnTo>
                  <a:pt x="2425850" y="162236"/>
                </a:lnTo>
                <a:cubicBezTo>
                  <a:pt x="2391493" y="110700"/>
                  <a:pt x="2370272" y="72796"/>
                  <a:pt x="2311550" y="33648"/>
                </a:cubicBezTo>
                <a:cubicBezTo>
                  <a:pt x="2297263" y="24123"/>
                  <a:pt x="2268688" y="22244"/>
                  <a:pt x="2268688" y="5073"/>
                </a:cubicBezTo>
                <a:cubicBezTo>
                  <a:pt x="2268688" y="-9987"/>
                  <a:pt x="2298080" y="12626"/>
                  <a:pt x="2311550" y="19361"/>
                </a:cubicBezTo>
                <a:cubicBezTo>
                  <a:pt x="2343661" y="35417"/>
                  <a:pt x="2374704" y="63713"/>
                  <a:pt x="2397275" y="90798"/>
                </a:cubicBezTo>
                <a:cubicBezTo>
                  <a:pt x="2408268" y="103990"/>
                  <a:pt x="2413708" y="121519"/>
                  <a:pt x="2425850" y="133661"/>
                </a:cubicBezTo>
                <a:cubicBezTo>
                  <a:pt x="2437992" y="145803"/>
                  <a:pt x="2454425" y="152711"/>
                  <a:pt x="2468713" y="162236"/>
                </a:cubicBezTo>
                <a:cubicBezTo>
                  <a:pt x="2473475" y="176523"/>
                  <a:pt x="2473592" y="193338"/>
                  <a:pt x="2483000" y="205098"/>
                </a:cubicBezTo>
                <a:cubicBezTo>
                  <a:pt x="2493727" y="218507"/>
                  <a:pt x="2513721" y="221531"/>
                  <a:pt x="2525863" y="233673"/>
                </a:cubicBezTo>
                <a:cubicBezTo>
                  <a:pt x="2538005" y="245815"/>
                  <a:pt x="2544913" y="262248"/>
                  <a:pt x="2554438" y="276536"/>
                </a:cubicBezTo>
                <a:cubicBezTo>
                  <a:pt x="2533424" y="339574"/>
                  <a:pt x="2554158" y="306613"/>
                  <a:pt x="2497288" y="347973"/>
                </a:cubicBezTo>
                <a:cubicBezTo>
                  <a:pt x="2458772" y="375985"/>
                  <a:pt x="2428169" y="418637"/>
                  <a:pt x="2382988" y="433698"/>
                </a:cubicBezTo>
                <a:cubicBezTo>
                  <a:pt x="2368700" y="438461"/>
                  <a:pt x="2353596" y="441251"/>
                  <a:pt x="2340125" y="447986"/>
                </a:cubicBezTo>
                <a:cubicBezTo>
                  <a:pt x="2309295" y="463401"/>
                  <a:pt x="2275464" y="493093"/>
                  <a:pt x="2254400" y="519423"/>
                </a:cubicBezTo>
                <a:cubicBezTo>
                  <a:pt x="2247747" y="527739"/>
                  <a:pt x="2244875" y="538473"/>
                  <a:pt x="2240113" y="54799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01712" y="51514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5802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488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1739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859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802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4881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739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859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83112" y="6370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Row 1</a:t>
            </a:r>
          </a:p>
        </p:txBody>
      </p:sp>
      <p:sp>
        <p:nvSpPr>
          <p:cNvPr id="28" name="TextBox 27"/>
          <p:cNvSpPr txBox="1"/>
          <p:nvPr/>
        </p:nvSpPr>
        <p:spPr>
          <a:xfrm rot="2240682">
            <a:off x="6659295" y="4832739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Col 2</a:t>
            </a:r>
          </a:p>
        </p:txBody>
      </p:sp>
      <p:sp>
        <p:nvSpPr>
          <p:cNvPr id="5" name="Freeform 4"/>
          <p:cNvSpPr/>
          <p:nvPr/>
        </p:nvSpPr>
        <p:spPr>
          <a:xfrm>
            <a:off x="7200900" y="6057900"/>
            <a:ext cx="702682" cy="828675"/>
          </a:xfrm>
          <a:custGeom>
            <a:avLst/>
            <a:gdLst>
              <a:gd name="connsiteX0" fmla="*/ 700088 w 702682"/>
              <a:gd name="connsiteY0" fmla="*/ 157163 h 828675"/>
              <a:gd name="connsiteX1" fmla="*/ 628650 w 702682"/>
              <a:gd name="connsiteY1" fmla="*/ 142875 h 828675"/>
              <a:gd name="connsiteX2" fmla="*/ 514350 w 702682"/>
              <a:gd name="connsiteY2" fmla="*/ 114300 h 828675"/>
              <a:gd name="connsiteX3" fmla="*/ 342900 w 702682"/>
              <a:gd name="connsiteY3" fmla="*/ 85725 h 828675"/>
              <a:gd name="connsiteX4" fmla="*/ 157163 w 702682"/>
              <a:gd name="connsiteY4" fmla="*/ 100013 h 828675"/>
              <a:gd name="connsiteX5" fmla="*/ 114300 w 702682"/>
              <a:gd name="connsiteY5" fmla="*/ 142875 h 828675"/>
              <a:gd name="connsiteX6" fmla="*/ 57150 w 702682"/>
              <a:gd name="connsiteY6" fmla="*/ 228600 h 828675"/>
              <a:gd name="connsiteX7" fmla="*/ 28575 w 702682"/>
              <a:gd name="connsiteY7" fmla="*/ 271463 h 828675"/>
              <a:gd name="connsiteX8" fmla="*/ 0 w 702682"/>
              <a:gd name="connsiteY8" fmla="*/ 471488 h 828675"/>
              <a:gd name="connsiteX9" fmla="*/ 28575 w 702682"/>
              <a:gd name="connsiteY9" fmla="*/ 742950 h 828675"/>
              <a:gd name="connsiteX10" fmla="*/ 142875 w 702682"/>
              <a:gd name="connsiteY10" fmla="*/ 814388 h 828675"/>
              <a:gd name="connsiteX11" fmla="*/ 185738 w 702682"/>
              <a:gd name="connsiteY11" fmla="*/ 828675 h 828675"/>
              <a:gd name="connsiteX12" fmla="*/ 342900 w 702682"/>
              <a:gd name="connsiteY12" fmla="*/ 800100 h 828675"/>
              <a:gd name="connsiteX13" fmla="*/ 428625 w 702682"/>
              <a:gd name="connsiteY13" fmla="*/ 742950 h 828675"/>
              <a:gd name="connsiteX14" fmla="*/ 500063 w 702682"/>
              <a:gd name="connsiteY14" fmla="*/ 671513 h 828675"/>
              <a:gd name="connsiteX15" fmla="*/ 528638 w 702682"/>
              <a:gd name="connsiteY15" fmla="*/ 628650 h 828675"/>
              <a:gd name="connsiteX16" fmla="*/ 657225 w 702682"/>
              <a:gd name="connsiteY16" fmla="*/ 514350 h 828675"/>
              <a:gd name="connsiteX17" fmla="*/ 685800 w 702682"/>
              <a:gd name="connsiteY17" fmla="*/ 471488 h 828675"/>
              <a:gd name="connsiteX18" fmla="*/ 685800 w 702682"/>
              <a:gd name="connsiteY18" fmla="*/ 271463 h 828675"/>
              <a:gd name="connsiteX19" fmla="*/ 642938 w 702682"/>
              <a:gd name="connsiteY19" fmla="*/ 157163 h 828675"/>
              <a:gd name="connsiteX20" fmla="*/ 542925 w 702682"/>
              <a:gd name="connsiteY20" fmla="*/ 100013 h 828675"/>
              <a:gd name="connsiteX21" fmla="*/ 457200 w 702682"/>
              <a:gd name="connsiteY21" fmla="*/ 42863 h 828675"/>
              <a:gd name="connsiteX22" fmla="*/ 428625 w 702682"/>
              <a:gd name="connsiteY22" fmla="*/ 0 h 82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02682" h="828675">
                <a:moveTo>
                  <a:pt x="700088" y="157163"/>
                </a:moveTo>
                <a:cubicBezTo>
                  <a:pt x="676275" y="152400"/>
                  <a:pt x="652209" y="148765"/>
                  <a:pt x="628650" y="142875"/>
                </a:cubicBezTo>
                <a:cubicBezTo>
                  <a:pt x="505179" y="112007"/>
                  <a:pt x="693388" y="145895"/>
                  <a:pt x="514350" y="114300"/>
                </a:cubicBezTo>
                <a:lnTo>
                  <a:pt x="342900" y="85725"/>
                </a:lnTo>
                <a:cubicBezTo>
                  <a:pt x="280988" y="90488"/>
                  <a:pt x="217404" y="84953"/>
                  <a:pt x="157163" y="100013"/>
                </a:cubicBezTo>
                <a:cubicBezTo>
                  <a:pt x="137561" y="104914"/>
                  <a:pt x="126705" y="126926"/>
                  <a:pt x="114300" y="142875"/>
                </a:cubicBezTo>
                <a:cubicBezTo>
                  <a:pt x="93215" y="169984"/>
                  <a:pt x="76200" y="200025"/>
                  <a:pt x="57150" y="228600"/>
                </a:cubicBezTo>
                <a:lnTo>
                  <a:pt x="28575" y="271463"/>
                </a:lnTo>
                <a:cubicBezTo>
                  <a:pt x="2135" y="350786"/>
                  <a:pt x="0" y="346282"/>
                  <a:pt x="0" y="471488"/>
                </a:cubicBezTo>
                <a:cubicBezTo>
                  <a:pt x="0" y="476656"/>
                  <a:pt x="1201" y="679076"/>
                  <a:pt x="28575" y="742950"/>
                </a:cubicBezTo>
                <a:cubicBezTo>
                  <a:pt x="54990" y="804585"/>
                  <a:pt x="73956" y="791415"/>
                  <a:pt x="142875" y="814388"/>
                </a:cubicBezTo>
                <a:lnTo>
                  <a:pt x="185738" y="828675"/>
                </a:lnTo>
                <a:cubicBezTo>
                  <a:pt x="210655" y="825560"/>
                  <a:pt x="304532" y="821416"/>
                  <a:pt x="342900" y="800100"/>
                </a:cubicBezTo>
                <a:cubicBezTo>
                  <a:pt x="372921" y="783421"/>
                  <a:pt x="428625" y="742950"/>
                  <a:pt x="428625" y="742950"/>
                </a:cubicBezTo>
                <a:cubicBezTo>
                  <a:pt x="504827" y="628648"/>
                  <a:pt x="404810" y="766766"/>
                  <a:pt x="500063" y="671513"/>
                </a:cubicBezTo>
                <a:cubicBezTo>
                  <a:pt x="512205" y="659371"/>
                  <a:pt x="517230" y="641484"/>
                  <a:pt x="528638" y="628650"/>
                </a:cubicBezTo>
                <a:cubicBezTo>
                  <a:pt x="599813" y="548578"/>
                  <a:pt x="592081" y="557780"/>
                  <a:pt x="657225" y="514350"/>
                </a:cubicBezTo>
                <a:cubicBezTo>
                  <a:pt x="666750" y="500063"/>
                  <a:pt x="678121" y="486846"/>
                  <a:pt x="685800" y="471488"/>
                </a:cubicBezTo>
                <a:cubicBezTo>
                  <a:pt x="718471" y="406147"/>
                  <a:pt x="695346" y="347832"/>
                  <a:pt x="685800" y="271463"/>
                </a:cubicBezTo>
                <a:cubicBezTo>
                  <a:pt x="679958" y="224731"/>
                  <a:pt x="676631" y="190855"/>
                  <a:pt x="642938" y="157163"/>
                </a:cubicBezTo>
                <a:cubicBezTo>
                  <a:pt x="618226" y="132452"/>
                  <a:pt x="570939" y="116822"/>
                  <a:pt x="542925" y="100013"/>
                </a:cubicBezTo>
                <a:cubicBezTo>
                  <a:pt x="513476" y="82344"/>
                  <a:pt x="457200" y="42863"/>
                  <a:pt x="457200" y="42863"/>
                </a:cubicBezTo>
                <a:lnTo>
                  <a:pt x="428625" y="0"/>
                </a:ln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45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026948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21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810979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21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499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3357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0215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7073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6499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335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17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0215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707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73112" y="43132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56499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335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0215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707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96912" y="4846637"/>
            <a:ext cx="17526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</a:p>
        </p:txBody>
      </p:sp>
      <p:sp>
        <p:nvSpPr>
          <p:cNvPr id="2" name="Rectangle 1"/>
          <p:cNvSpPr/>
          <p:nvPr/>
        </p:nvSpPr>
        <p:spPr>
          <a:xfrm>
            <a:off x="5649912" y="4313237"/>
            <a:ext cx="553357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u="sng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</a:p>
        </p:txBody>
      </p:sp>
      <p:sp>
        <p:nvSpPr>
          <p:cNvPr id="3" name="Freeform 2"/>
          <p:cNvSpPr/>
          <p:nvPr/>
        </p:nvSpPr>
        <p:spPr>
          <a:xfrm>
            <a:off x="2200275" y="4429125"/>
            <a:ext cx="3228975" cy="742950"/>
          </a:xfrm>
          <a:custGeom>
            <a:avLst/>
            <a:gdLst>
              <a:gd name="connsiteX0" fmla="*/ 71438 w 3228975"/>
              <a:gd name="connsiteY0" fmla="*/ 542925 h 742950"/>
              <a:gd name="connsiteX1" fmla="*/ 14288 w 3228975"/>
              <a:gd name="connsiteY1" fmla="*/ 571500 h 742950"/>
              <a:gd name="connsiteX2" fmla="*/ 0 w 3228975"/>
              <a:gd name="connsiteY2" fmla="*/ 614363 h 742950"/>
              <a:gd name="connsiteX3" fmla="*/ 42863 w 3228975"/>
              <a:gd name="connsiteY3" fmla="*/ 728663 h 742950"/>
              <a:gd name="connsiteX4" fmla="*/ 85725 w 3228975"/>
              <a:gd name="connsiteY4" fmla="*/ 742950 h 742950"/>
              <a:gd name="connsiteX5" fmla="*/ 142875 w 3228975"/>
              <a:gd name="connsiteY5" fmla="*/ 528638 h 742950"/>
              <a:gd name="connsiteX6" fmla="*/ 185738 w 3228975"/>
              <a:gd name="connsiteY6" fmla="*/ 514350 h 742950"/>
              <a:gd name="connsiteX7" fmla="*/ 285750 w 3228975"/>
              <a:gd name="connsiteY7" fmla="*/ 414338 h 742950"/>
              <a:gd name="connsiteX8" fmla="*/ 371475 w 3228975"/>
              <a:gd name="connsiteY8" fmla="*/ 357188 h 742950"/>
              <a:gd name="connsiteX9" fmla="*/ 500063 w 3228975"/>
              <a:gd name="connsiteY9" fmla="*/ 257175 h 742950"/>
              <a:gd name="connsiteX10" fmla="*/ 557213 w 3228975"/>
              <a:gd name="connsiteY10" fmla="*/ 214313 h 742950"/>
              <a:gd name="connsiteX11" fmla="*/ 600075 w 3228975"/>
              <a:gd name="connsiteY11" fmla="*/ 200025 h 742950"/>
              <a:gd name="connsiteX12" fmla="*/ 642938 w 3228975"/>
              <a:gd name="connsiteY12" fmla="*/ 171450 h 742950"/>
              <a:gd name="connsiteX13" fmla="*/ 728663 w 3228975"/>
              <a:gd name="connsiteY13" fmla="*/ 142875 h 742950"/>
              <a:gd name="connsiteX14" fmla="*/ 828675 w 3228975"/>
              <a:gd name="connsiteY14" fmla="*/ 114300 h 742950"/>
              <a:gd name="connsiteX15" fmla="*/ 957263 w 3228975"/>
              <a:gd name="connsiteY15" fmla="*/ 57150 h 742950"/>
              <a:gd name="connsiteX16" fmla="*/ 1000125 w 3228975"/>
              <a:gd name="connsiteY16" fmla="*/ 42863 h 742950"/>
              <a:gd name="connsiteX17" fmla="*/ 1128713 w 3228975"/>
              <a:gd name="connsiteY17" fmla="*/ 0 h 742950"/>
              <a:gd name="connsiteX18" fmla="*/ 1943100 w 3228975"/>
              <a:gd name="connsiteY18" fmla="*/ 14288 h 742950"/>
              <a:gd name="connsiteX19" fmla="*/ 2057400 w 3228975"/>
              <a:gd name="connsiteY19" fmla="*/ 100013 h 742950"/>
              <a:gd name="connsiteX20" fmla="*/ 2143125 w 3228975"/>
              <a:gd name="connsiteY20" fmla="*/ 128588 h 742950"/>
              <a:gd name="connsiteX21" fmla="*/ 2357438 w 3228975"/>
              <a:gd name="connsiteY21" fmla="*/ 157163 h 742950"/>
              <a:gd name="connsiteX22" fmla="*/ 2443163 w 3228975"/>
              <a:gd name="connsiteY22" fmla="*/ 185738 h 742950"/>
              <a:gd name="connsiteX23" fmla="*/ 2486025 w 3228975"/>
              <a:gd name="connsiteY23" fmla="*/ 214313 h 742950"/>
              <a:gd name="connsiteX24" fmla="*/ 2571750 w 3228975"/>
              <a:gd name="connsiteY24" fmla="*/ 242888 h 742950"/>
              <a:gd name="connsiteX25" fmla="*/ 2657475 w 3228975"/>
              <a:gd name="connsiteY25" fmla="*/ 271463 h 742950"/>
              <a:gd name="connsiteX26" fmla="*/ 2786063 w 3228975"/>
              <a:gd name="connsiteY26" fmla="*/ 314325 h 742950"/>
              <a:gd name="connsiteX27" fmla="*/ 2828925 w 3228975"/>
              <a:gd name="connsiteY27" fmla="*/ 328613 h 742950"/>
              <a:gd name="connsiteX28" fmla="*/ 2886075 w 3228975"/>
              <a:gd name="connsiteY28" fmla="*/ 342900 h 742950"/>
              <a:gd name="connsiteX29" fmla="*/ 3000375 w 3228975"/>
              <a:gd name="connsiteY29" fmla="*/ 357188 h 742950"/>
              <a:gd name="connsiteX30" fmla="*/ 3086100 w 3228975"/>
              <a:gd name="connsiteY30" fmla="*/ 371475 h 742950"/>
              <a:gd name="connsiteX31" fmla="*/ 3171825 w 3228975"/>
              <a:gd name="connsiteY31" fmla="*/ 400050 h 742950"/>
              <a:gd name="connsiteX32" fmla="*/ 3114675 w 3228975"/>
              <a:gd name="connsiteY32" fmla="*/ 328613 h 742950"/>
              <a:gd name="connsiteX33" fmla="*/ 3043238 w 3228975"/>
              <a:gd name="connsiteY33" fmla="*/ 257175 h 742950"/>
              <a:gd name="connsiteX34" fmla="*/ 3000375 w 3228975"/>
              <a:gd name="connsiteY34" fmla="*/ 200025 h 742950"/>
              <a:gd name="connsiteX35" fmla="*/ 2957513 w 3228975"/>
              <a:gd name="connsiteY35" fmla="*/ 171450 h 742950"/>
              <a:gd name="connsiteX36" fmla="*/ 3043238 w 3228975"/>
              <a:gd name="connsiteY36" fmla="*/ 200025 h 742950"/>
              <a:gd name="connsiteX37" fmla="*/ 3071813 w 3228975"/>
              <a:gd name="connsiteY37" fmla="*/ 242888 h 742950"/>
              <a:gd name="connsiteX38" fmla="*/ 3157538 w 3228975"/>
              <a:gd name="connsiteY38" fmla="*/ 300038 h 742950"/>
              <a:gd name="connsiteX39" fmla="*/ 3228975 w 3228975"/>
              <a:gd name="connsiteY39" fmla="*/ 428625 h 742950"/>
              <a:gd name="connsiteX40" fmla="*/ 3171825 w 3228975"/>
              <a:gd name="connsiteY40" fmla="*/ 528638 h 742950"/>
              <a:gd name="connsiteX41" fmla="*/ 3043238 w 3228975"/>
              <a:gd name="connsiteY41" fmla="*/ 642938 h 742950"/>
              <a:gd name="connsiteX42" fmla="*/ 3000375 w 3228975"/>
              <a:gd name="connsiteY42" fmla="*/ 68580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228975" h="742950">
                <a:moveTo>
                  <a:pt x="71438" y="542925"/>
                </a:moveTo>
                <a:cubicBezTo>
                  <a:pt x="52388" y="552450"/>
                  <a:pt x="29348" y="556440"/>
                  <a:pt x="14288" y="571500"/>
                </a:cubicBezTo>
                <a:cubicBezTo>
                  <a:pt x="3639" y="582149"/>
                  <a:pt x="0" y="599302"/>
                  <a:pt x="0" y="614363"/>
                </a:cubicBezTo>
                <a:cubicBezTo>
                  <a:pt x="0" y="646891"/>
                  <a:pt x="13302" y="705014"/>
                  <a:pt x="42863" y="728663"/>
                </a:cubicBezTo>
                <a:cubicBezTo>
                  <a:pt x="54623" y="738071"/>
                  <a:pt x="71438" y="738188"/>
                  <a:pt x="85725" y="742950"/>
                </a:cubicBezTo>
                <a:cubicBezTo>
                  <a:pt x="96772" y="599344"/>
                  <a:pt x="49607" y="575272"/>
                  <a:pt x="142875" y="528638"/>
                </a:cubicBezTo>
                <a:cubicBezTo>
                  <a:pt x="156346" y="521903"/>
                  <a:pt x="171450" y="519113"/>
                  <a:pt x="185738" y="514350"/>
                </a:cubicBezTo>
                <a:cubicBezTo>
                  <a:pt x="219075" y="481013"/>
                  <a:pt x="246522" y="440490"/>
                  <a:pt x="285750" y="414338"/>
                </a:cubicBezTo>
                <a:cubicBezTo>
                  <a:pt x="314325" y="395288"/>
                  <a:pt x="347191" y="381472"/>
                  <a:pt x="371475" y="357188"/>
                </a:cubicBezTo>
                <a:cubicBezTo>
                  <a:pt x="458729" y="269934"/>
                  <a:pt x="363351" y="359707"/>
                  <a:pt x="500063" y="257175"/>
                </a:cubicBezTo>
                <a:cubicBezTo>
                  <a:pt x="519113" y="242888"/>
                  <a:pt x="536538" y="226127"/>
                  <a:pt x="557213" y="214313"/>
                </a:cubicBezTo>
                <a:cubicBezTo>
                  <a:pt x="570289" y="206841"/>
                  <a:pt x="586605" y="206760"/>
                  <a:pt x="600075" y="200025"/>
                </a:cubicBezTo>
                <a:cubicBezTo>
                  <a:pt x="615434" y="192346"/>
                  <a:pt x="627246" y="178424"/>
                  <a:pt x="642938" y="171450"/>
                </a:cubicBezTo>
                <a:cubicBezTo>
                  <a:pt x="670463" y="159217"/>
                  <a:pt x="700088" y="152400"/>
                  <a:pt x="728663" y="142875"/>
                </a:cubicBezTo>
                <a:cubicBezTo>
                  <a:pt x="790150" y="122380"/>
                  <a:pt x="756920" y="132239"/>
                  <a:pt x="828675" y="114300"/>
                </a:cubicBezTo>
                <a:cubicBezTo>
                  <a:pt x="896600" y="69017"/>
                  <a:pt x="855248" y="91155"/>
                  <a:pt x="957263" y="57150"/>
                </a:cubicBezTo>
                <a:lnTo>
                  <a:pt x="1000125" y="42863"/>
                </a:lnTo>
                <a:cubicBezTo>
                  <a:pt x="1051878" y="8362"/>
                  <a:pt x="1051717" y="0"/>
                  <a:pt x="1128713" y="0"/>
                </a:cubicBezTo>
                <a:cubicBezTo>
                  <a:pt x="1400217" y="0"/>
                  <a:pt x="1671638" y="9525"/>
                  <a:pt x="1943100" y="14288"/>
                </a:cubicBezTo>
                <a:cubicBezTo>
                  <a:pt x="1981200" y="42863"/>
                  <a:pt x="2012219" y="84953"/>
                  <a:pt x="2057400" y="100013"/>
                </a:cubicBezTo>
                <a:cubicBezTo>
                  <a:pt x="2085975" y="109538"/>
                  <a:pt x="2113237" y="124852"/>
                  <a:pt x="2143125" y="128588"/>
                </a:cubicBezTo>
                <a:cubicBezTo>
                  <a:pt x="2290841" y="147052"/>
                  <a:pt x="2219414" y="137445"/>
                  <a:pt x="2357438" y="157163"/>
                </a:cubicBezTo>
                <a:cubicBezTo>
                  <a:pt x="2386013" y="166688"/>
                  <a:pt x="2418101" y="169030"/>
                  <a:pt x="2443163" y="185738"/>
                </a:cubicBezTo>
                <a:cubicBezTo>
                  <a:pt x="2457450" y="195263"/>
                  <a:pt x="2470334" y="207339"/>
                  <a:pt x="2486025" y="214313"/>
                </a:cubicBezTo>
                <a:cubicBezTo>
                  <a:pt x="2513550" y="226546"/>
                  <a:pt x="2543175" y="233363"/>
                  <a:pt x="2571750" y="242888"/>
                </a:cubicBezTo>
                <a:lnTo>
                  <a:pt x="2657475" y="271463"/>
                </a:lnTo>
                <a:lnTo>
                  <a:pt x="2786063" y="314325"/>
                </a:lnTo>
                <a:cubicBezTo>
                  <a:pt x="2800350" y="319087"/>
                  <a:pt x="2814314" y="324960"/>
                  <a:pt x="2828925" y="328613"/>
                </a:cubicBezTo>
                <a:cubicBezTo>
                  <a:pt x="2847975" y="333375"/>
                  <a:pt x="2866706" y="339672"/>
                  <a:pt x="2886075" y="342900"/>
                </a:cubicBezTo>
                <a:cubicBezTo>
                  <a:pt x="2923949" y="349212"/>
                  <a:pt x="2962364" y="351758"/>
                  <a:pt x="3000375" y="357188"/>
                </a:cubicBezTo>
                <a:cubicBezTo>
                  <a:pt x="3029053" y="361285"/>
                  <a:pt x="3057525" y="366713"/>
                  <a:pt x="3086100" y="371475"/>
                </a:cubicBezTo>
                <a:cubicBezTo>
                  <a:pt x="3114675" y="381000"/>
                  <a:pt x="3181350" y="428625"/>
                  <a:pt x="3171825" y="400050"/>
                </a:cubicBezTo>
                <a:cubicBezTo>
                  <a:pt x="3152108" y="340898"/>
                  <a:pt x="3170069" y="365542"/>
                  <a:pt x="3114675" y="328613"/>
                </a:cubicBezTo>
                <a:cubicBezTo>
                  <a:pt x="3038477" y="214315"/>
                  <a:pt x="3138485" y="352422"/>
                  <a:pt x="3043238" y="257175"/>
                </a:cubicBezTo>
                <a:cubicBezTo>
                  <a:pt x="3026400" y="240337"/>
                  <a:pt x="3017213" y="216863"/>
                  <a:pt x="3000375" y="200025"/>
                </a:cubicBezTo>
                <a:cubicBezTo>
                  <a:pt x="2988233" y="187883"/>
                  <a:pt x="2940342" y="171450"/>
                  <a:pt x="2957513" y="171450"/>
                </a:cubicBezTo>
                <a:cubicBezTo>
                  <a:pt x="2987634" y="171450"/>
                  <a:pt x="3043238" y="200025"/>
                  <a:pt x="3043238" y="200025"/>
                </a:cubicBezTo>
                <a:cubicBezTo>
                  <a:pt x="3052763" y="214313"/>
                  <a:pt x="3058890" y="231580"/>
                  <a:pt x="3071813" y="242888"/>
                </a:cubicBezTo>
                <a:cubicBezTo>
                  <a:pt x="3097659" y="265503"/>
                  <a:pt x="3157538" y="300038"/>
                  <a:pt x="3157538" y="300038"/>
                </a:cubicBezTo>
                <a:cubicBezTo>
                  <a:pt x="3223042" y="398294"/>
                  <a:pt x="3203828" y="353182"/>
                  <a:pt x="3228975" y="428625"/>
                </a:cubicBezTo>
                <a:cubicBezTo>
                  <a:pt x="3212628" y="477668"/>
                  <a:pt x="3215075" y="485388"/>
                  <a:pt x="3171825" y="528638"/>
                </a:cubicBezTo>
                <a:cubicBezTo>
                  <a:pt x="3085933" y="614530"/>
                  <a:pt x="3163241" y="462935"/>
                  <a:pt x="3043238" y="642938"/>
                </a:cubicBezTo>
                <a:cubicBezTo>
                  <a:pt x="3012021" y="689763"/>
                  <a:pt x="3031834" y="685800"/>
                  <a:pt x="3000375" y="6858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2060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21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2877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735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6593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451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287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9735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17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659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345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11512" y="43132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3287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735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659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3451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9141289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877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735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6593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3451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287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9735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17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659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345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211512" y="43132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sp>
        <p:nvSpPr>
          <p:cNvPr id="37" name="Rectangle 36"/>
          <p:cNvSpPr/>
          <p:nvPr/>
        </p:nvSpPr>
        <p:spPr>
          <a:xfrm>
            <a:off x="3287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9735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659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3451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6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92112" y="1493837"/>
            <a:ext cx="8480207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each row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each col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matrix[r][c] = 1;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237567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877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735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6593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3451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287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9735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17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659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345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211512" y="43132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sp>
        <p:nvSpPr>
          <p:cNvPr id="37" name="Rectangle 36"/>
          <p:cNvSpPr/>
          <p:nvPr/>
        </p:nvSpPr>
        <p:spPr>
          <a:xfrm>
            <a:off x="3287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9735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659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3451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6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92112" y="1493837"/>
            <a:ext cx="8480207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r = 0; r &lt; </a:t>
            </a:r>
            <a:r>
              <a:rPr lang="en-US" sz="24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3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r++)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c = 0; c &lt; </a:t>
            </a:r>
            <a:r>
              <a:rPr lang="en-US" sz="24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c++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matrix[r][c] = 1;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404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211512" y="1112837"/>
            <a:ext cx="3473849" cy="43894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69112" y="1189037"/>
            <a:ext cx="1848583" cy="1122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en-US" sz="3600">
                <a:latin typeface="Courier" charset="0"/>
                <a:ea typeface="Courier" charset="0"/>
                <a:cs typeface="Courier" charset="0"/>
              </a:rPr>
              <a:t>: </a:t>
            </a:r>
          </a:p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Duck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3112" y="3017837"/>
            <a:ext cx="2125903" cy="1122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Value: </a:t>
            </a:r>
          </a:p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Yellow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49512" y="6402006"/>
            <a:ext cx="5176417" cy="11227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Metaphor for </a:t>
            </a:r>
          </a:p>
          <a:p>
            <a:pPr algn="ctr"/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a bucket in memory</a:t>
            </a:r>
          </a:p>
        </p:txBody>
      </p:sp>
    </p:spTree>
    <p:extLst>
      <p:ext uri="{BB962C8B-B14F-4D97-AF65-F5344CB8AC3E}">
        <p14:creationId xmlns:p14="http://schemas.microsoft.com/office/powerpoint/2010/main" val="7403218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877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735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6593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3451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287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9735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17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659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345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211512" y="43132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sp>
        <p:nvSpPr>
          <p:cNvPr id="54" name="TextBox 53"/>
          <p:cNvSpPr txBox="1"/>
          <p:nvPr/>
        </p:nvSpPr>
        <p:spPr>
          <a:xfrm>
            <a:off x="392112" y="1493837"/>
            <a:ext cx="8480207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r = 0; r &lt; </a:t>
            </a:r>
            <a:r>
              <a:rPr lang="en-US" sz="24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3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r++)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c = 0; c &lt; </a:t>
            </a:r>
            <a:r>
              <a:rPr lang="en-US" sz="24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c++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matrix[r][c] = 1;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0309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7167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309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716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" name="Freeform 1"/>
          <p:cNvSpPr/>
          <p:nvPr/>
        </p:nvSpPr>
        <p:spPr>
          <a:xfrm>
            <a:off x="1200150" y="4900613"/>
            <a:ext cx="0" cy="471487"/>
          </a:xfrm>
          <a:custGeom>
            <a:avLst/>
            <a:gdLst>
              <a:gd name="connsiteX0" fmla="*/ 0 w 0"/>
              <a:gd name="connsiteY0" fmla="*/ 0 h 471487"/>
              <a:gd name="connsiteX1" fmla="*/ 0 w 0"/>
              <a:gd name="connsiteY1" fmla="*/ 471487 h 471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71487">
                <a:moveTo>
                  <a:pt x="0" y="0"/>
                </a:moveTo>
                <a:lnTo>
                  <a:pt x="0" y="471487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1500188" y="4900613"/>
            <a:ext cx="14322" cy="485775"/>
          </a:xfrm>
          <a:custGeom>
            <a:avLst/>
            <a:gdLst>
              <a:gd name="connsiteX0" fmla="*/ 0 w 14322"/>
              <a:gd name="connsiteY0" fmla="*/ 0 h 485775"/>
              <a:gd name="connsiteX1" fmla="*/ 14287 w 14322"/>
              <a:gd name="connsiteY1" fmla="*/ 485775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22" h="485775">
                <a:moveTo>
                  <a:pt x="0" y="0"/>
                </a:moveTo>
                <a:cubicBezTo>
                  <a:pt x="15751" y="409547"/>
                  <a:pt x="14287" y="247558"/>
                  <a:pt x="14287" y="485775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1000125" y="5643563"/>
            <a:ext cx="1114425" cy="500062"/>
          </a:xfrm>
          <a:custGeom>
            <a:avLst/>
            <a:gdLst>
              <a:gd name="connsiteX0" fmla="*/ 0 w 1114425"/>
              <a:gd name="connsiteY0" fmla="*/ 342900 h 500062"/>
              <a:gd name="connsiteX1" fmla="*/ 14288 w 1114425"/>
              <a:gd name="connsiteY1" fmla="*/ 242887 h 500062"/>
              <a:gd name="connsiteX2" fmla="*/ 271463 w 1114425"/>
              <a:gd name="connsiteY2" fmla="*/ 14287 h 500062"/>
              <a:gd name="connsiteX3" fmla="*/ 400050 w 1114425"/>
              <a:gd name="connsiteY3" fmla="*/ 0 h 500062"/>
              <a:gd name="connsiteX4" fmla="*/ 728663 w 1114425"/>
              <a:gd name="connsiteY4" fmla="*/ 42862 h 500062"/>
              <a:gd name="connsiteX5" fmla="*/ 842963 w 1114425"/>
              <a:gd name="connsiteY5" fmla="*/ 100012 h 500062"/>
              <a:gd name="connsiteX6" fmla="*/ 885825 w 1114425"/>
              <a:gd name="connsiteY6" fmla="*/ 114300 h 500062"/>
              <a:gd name="connsiteX7" fmla="*/ 957263 w 1114425"/>
              <a:gd name="connsiteY7" fmla="*/ 185737 h 500062"/>
              <a:gd name="connsiteX8" fmla="*/ 1028700 w 1114425"/>
              <a:gd name="connsiteY8" fmla="*/ 314325 h 500062"/>
              <a:gd name="connsiteX9" fmla="*/ 1042988 w 1114425"/>
              <a:gd name="connsiteY9" fmla="*/ 357187 h 500062"/>
              <a:gd name="connsiteX10" fmla="*/ 1071563 w 1114425"/>
              <a:gd name="connsiteY10" fmla="*/ 414337 h 500062"/>
              <a:gd name="connsiteX11" fmla="*/ 1085850 w 1114425"/>
              <a:gd name="connsiteY11" fmla="*/ 457200 h 500062"/>
              <a:gd name="connsiteX12" fmla="*/ 1114425 w 1114425"/>
              <a:gd name="connsiteY12" fmla="*/ 500062 h 50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14425" h="500062">
                <a:moveTo>
                  <a:pt x="0" y="342900"/>
                </a:moveTo>
                <a:cubicBezTo>
                  <a:pt x="4763" y="309562"/>
                  <a:pt x="-3438" y="271521"/>
                  <a:pt x="14288" y="242887"/>
                </a:cubicBezTo>
                <a:cubicBezTo>
                  <a:pt x="98346" y="107101"/>
                  <a:pt x="139127" y="40754"/>
                  <a:pt x="271463" y="14287"/>
                </a:cubicBezTo>
                <a:cubicBezTo>
                  <a:pt x="313752" y="5829"/>
                  <a:pt x="357188" y="4762"/>
                  <a:pt x="400050" y="0"/>
                </a:cubicBezTo>
                <a:cubicBezTo>
                  <a:pt x="509588" y="14287"/>
                  <a:pt x="620910" y="18531"/>
                  <a:pt x="728663" y="42862"/>
                </a:cubicBezTo>
                <a:cubicBezTo>
                  <a:pt x="770214" y="52244"/>
                  <a:pt x="804184" y="82385"/>
                  <a:pt x="842963" y="100012"/>
                </a:cubicBezTo>
                <a:cubicBezTo>
                  <a:pt x="856673" y="106244"/>
                  <a:pt x="871538" y="109537"/>
                  <a:pt x="885825" y="114300"/>
                </a:cubicBezTo>
                <a:cubicBezTo>
                  <a:pt x="909638" y="138112"/>
                  <a:pt x="935087" y="160393"/>
                  <a:pt x="957263" y="185737"/>
                </a:cubicBezTo>
                <a:cubicBezTo>
                  <a:pt x="982491" y="214568"/>
                  <a:pt x="1017357" y="288803"/>
                  <a:pt x="1028700" y="314325"/>
                </a:cubicBezTo>
                <a:cubicBezTo>
                  <a:pt x="1034817" y="328087"/>
                  <a:pt x="1037055" y="343344"/>
                  <a:pt x="1042988" y="357187"/>
                </a:cubicBezTo>
                <a:cubicBezTo>
                  <a:pt x="1051378" y="376763"/>
                  <a:pt x="1063173" y="394760"/>
                  <a:pt x="1071563" y="414337"/>
                </a:cubicBezTo>
                <a:cubicBezTo>
                  <a:pt x="1077496" y="428180"/>
                  <a:pt x="1079115" y="443729"/>
                  <a:pt x="1085850" y="457200"/>
                </a:cubicBezTo>
                <a:cubicBezTo>
                  <a:pt x="1093529" y="472559"/>
                  <a:pt x="1114425" y="500062"/>
                  <a:pt x="1114425" y="500062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8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211512" y="43132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392112" y="1493837"/>
            <a:ext cx="9217588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r = 0; r &lt;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matrix.length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r++)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c = 0; c &lt;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matrix[0].length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c++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matrix[r][c] = 1;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2877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735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6593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451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287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9735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17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659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345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0309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7167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0309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716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707312" y="3627437"/>
            <a:ext cx="205740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Works </a:t>
            </a:r>
            <a:r>
              <a:rPr lang="en-US" sz="240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for this matrix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8722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211512" y="43132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392112" y="1493837"/>
            <a:ext cx="9217588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r = 0; r &lt;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matrix.length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r++)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c = 0; c &lt;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matrix[0].length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c++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matrix[r][c] = 1;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877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735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6593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3451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287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9735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17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659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345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287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9735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659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3451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26312" y="3703637"/>
            <a:ext cx="243840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Also works for this matrix</a:t>
            </a:r>
          </a:p>
        </p:txBody>
      </p:sp>
    </p:spTree>
    <p:extLst>
      <p:ext uri="{BB962C8B-B14F-4D97-AF65-F5344CB8AC3E}">
        <p14:creationId xmlns:p14="http://schemas.microsoft.com/office/powerpoint/2010/main" val="10948330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2112" y="1493837"/>
            <a:ext cx="9217588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r = 0; r &lt;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matrix.length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r++)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c = 0; c &lt;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matrix[0].length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c++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matrix[r][c] = 1;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287712" y="4465637"/>
            <a:ext cx="2743200" cy="685800"/>
            <a:chOff x="3287712" y="4846637"/>
            <a:chExt cx="2743200" cy="685800"/>
          </a:xfrm>
        </p:grpSpPr>
        <p:sp>
          <p:nvSpPr>
            <p:cNvPr id="20" name="Rectangle 19"/>
            <p:cNvSpPr/>
            <p:nvPr/>
          </p:nvSpPr>
          <p:spPr>
            <a:xfrm>
              <a:off x="3287712" y="48466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973512" y="48466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659312" y="48466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4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345112" y="48466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287712" y="5341937"/>
            <a:ext cx="2743200" cy="685800"/>
            <a:chOff x="3287712" y="5532437"/>
            <a:chExt cx="2743200" cy="685800"/>
          </a:xfrm>
        </p:grpSpPr>
        <p:sp>
          <p:nvSpPr>
            <p:cNvPr id="25" name="Rectangle 24"/>
            <p:cNvSpPr/>
            <p:nvPr/>
          </p:nvSpPr>
          <p:spPr>
            <a:xfrm>
              <a:off x="3287712" y="55324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973512" y="55324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17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659312" y="55324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345112" y="55324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</p:grpSp>
      <p:sp>
        <p:nvSpPr>
          <p:cNvPr id="42" name="Rectangle 41"/>
          <p:cNvSpPr/>
          <p:nvPr/>
        </p:nvSpPr>
        <p:spPr>
          <a:xfrm>
            <a:off x="3211512" y="38560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grpSp>
        <p:nvGrpSpPr>
          <p:cNvPr id="43" name="Group 42"/>
          <p:cNvGrpSpPr/>
          <p:nvPr/>
        </p:nvGrpSpPr>
        <p:grpSpPr>
          <a:xfrm>
            <a:off x="3287712" y="6294437"/>
            <a:ext cx="2743200" cy="685800"/>
            <a:chOff x="3287712" y="6218237"/>
            <a:chExt cx="2743200" cy="685800"/>
          </a:xfrm>
        </p:grpSpPr>
        <p:sp>
          <p:nvSpPr>
            <p:cNvPr id="44" name="Rectangle 43"/>
            <p:cNvSpPr/>
            <p:nvPr/>
          </p:nvSpPr>
          <p:spPr>
            <a:xfrm>
              <a:off x="3287712" y="62182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973512" y="62182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659312" y="62182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345112" y="62182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6</a:t>
              </a:r>
            </a:p>
          </p:txBody>
        </p:sp>
      </p:grpSp>
      <p:sp>
        <p:nvSpPr>
          <p:cNvPr id="48" name="Freeform 47"/>
          <p:cNvSpPr/>
          <p:nvPr/>
        </p:nvSpPr>
        <p:spPr>
          <a:xfrm>
            <a:off x="2928938" y="4371975"/>
            <a:ext cx="200025" cy="885825"/>
          </a:xfrm>
          <a:custGeom>
            <a:avLst/>
            <a:gdLst>
              <a:gd name="connsiteX0" fmla="*/ 200025 w 200025"/>
              <a:gd name="connsiteY0" fmla="*/ 0 h 885825"/>
              <a:gd name="connsiteX1" fmla="*/ 100012 w 200025"/>
              <a:gd name="connsiteY1" fmla="*/ 0 h 885825"/>
              <a:gd name="connsiteX2" fmla="*/ 14287 w 200025"/>
              <a:gd name="connsiteY2" fmla="*/ 14288 h 885825"/>
              <a:gd name="connsiteX3" fmla="*/ 0 w 200025"/>
              <a:gd name="connsiteY3" fmla="*/ 57150 h 885825"/>
              <a:gd name="connsiteX4" fmla="*/ 28575 w 200025"/>
              <a:gd name="connsiteY4" fmla="*/ 514350 h 885825"/>
              <a:gd name="connsiteX5" fmla="*/ 14287 w 200025"/>
              <a:gd name="connsiteY5" fmla="*/ 857250 h 885825"/>
              <a:gd name="connsiteX6" fmla="*/ 57150 w 200025"/>
              <a:gd name="connsiteY6" fmla="*/ 885825 h 885825"/>
              <a:gd name="connsiteX7" fmla="*/ 142875 w 200025"/>
              <a:gd name="connsiteY7" fmla="*/ 857250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0025" h="885825">
                <a:moveTo>
                  <a:pt x="200025" y="0"/>
                </a:moveTo>
                <a:cubicBezTo>
                  <a:pt x="21366" y="44666"/>
                  <a:pt x="243491" y="0"/>
                  <a:pt x="100012" y="0"/>
                </a:cubicBezTo>
                <a:cubicBezTo>
                  <a:pt x="71043" y="0"/>
                  <a:pt x="42862" y="9525"/>
                  <a:pt x="14287" y="14288"/>
                </a:cubicBezTo>
                <a:cubicBezTo>
                  <a:pt x="9525" y="28575"/>
                  <a:pt x="0" y="42090"/>
                  <a:pt x="0" y="57150"/>
                </a:cubicBezTo>
                <a:cubicBezTo>
                  <a:pt x="0" y="338561"/>
                  <a:pt x="1853" y="327303"/>
                  <a:pt x="28575" y="514350"/>
                </a:cubicBezTo>
                <a:cubicBezTo>
                  <a:pt x="23812" y="628650"/>
                  <a:pt x="5513" y="743188"/>
                  <a:pt x="14287" y="857250"/>
                </a:cubicBezTo>
                <a:cubicBezTo>
                  <a:pt x="15604" y="874371"/>
                  <a:pt x="39978" y="885825"/>
                  <a:pt x="57150" y="885825"/>
                </a:cubicBezTo>
                <a:cubicBezTo>
                  <a:pt x="87271" y="885825"/>
                  <a:pt x="142875" y="857250"/>
                  <a:pt x="142875" y="85725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6107112" y="6218237"/>
            <a:ext cx="228600" cy="762000"/>
          </a:xfrm>
          <a:custGeom>
            <a:avLst/>
            <a:gdLst>
              <a:gd name="connsiteX0" fmla="*/ 0 w 267868"/>
              <a:gd name="connsiteY0" fmla="*/ 0 h 843140"/>
              <a:gd name="connsiteX1" fmla="*/ 57150 w 267868"/>
              <a:gd name="connsiteY1" fmla="*/ 14288 h 843140"/>
              <a:gd name="connsiteX2" fmla="*/ 157163 w 267868"/>
              <a:gd name="connsiteY2" fmla="*/ 28575 h 843140"/>
              <a:gd name="connsiteX3" fmla="*/ 42863 w 267868"/>
              <a:gd name="connsiteY3" fmla="*/ 842963 h 84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868" h="843140">
                <a:moveTo>
                  <a:pt x="0" y="0"/>
                </a:moveTo>
                <a:cubicBezTo>
                  <a:pt x="19050" y="4763"/>
                  <a:pt x="37830" y="10775"/>
                  <a:pt x="57150" y="14288"/>
                </a:cubicBezTo>
                <a:cubicBezTo>
                  <a:pt x="90283" y="20312"/>
                  <a:pt x="153698" y="-4922"/>
                  <a:pt x="157163" y="28575"/>
                </a:cubicBezTo>
                <a:cubicBezTo>
                  <a:pt x="244858" y="876295"/>
                  <a:pt x="401785" y="842963"/>
                  <a:pt x="42863" y="842963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6107112" y="5075237"/>
            <a:ext cx="71491" cy="185737"/>
          </a:xfrm>
          <a:custGeom>
            <a:avLst/>
            <a:gdLst>
              <a:gd name="connsiteX0" fmla="*/ 0 w 71491"/>
              <a:gd name="connsiteY0" fmla="*/ 0 h 185737"/>
              <a:gd name="connsiteX1" fmla="*/ 57150 w 71491"/>
              <a:gd name="connsiteY1" fmla="*/ 42862 h 185737"/>
              <a:gd name="connsiteX2" fmla="*/ 14287 w 71491"/>
              <a:gd name="connsiteY2" fmla="*/ 185737 h 18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91" h="185737">
                <a:moveTo>
                  <a:pt x="0" y="0"/>
                </a:moveTo>
                <a:cubicBezTo>
                  <a:pt x="19050" y="14287"/>
                  <a:pt x="51375" y="19761"/>
                  <a:pt x="57150" y="42862"/>
                </a:cubicBezTo>
                <a:cubicBezTo>
                  <a:pt x="86359" y="159698"/>
                  <a:pt x="70405" y="157679"/>
                  <a:pt x="14287" y="185737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6107112" y="5837237"/>
            <a:ext cx="71491" cy="185737"/>
          </a:xfrm>
          <a:custGeom>
            <a:avLst/>
            <a:gdLst>
              <a:gd name="connsiteX0" fmla="*/ 0 w 71491"/>
              <a:gd name="connsiteY0" fmla="*/ 0 h 185737"/>
              <a:gd name="connsiteX1" fmla="*/ 57150 w 71491"/>
              <a:gd name="connsiteY1" fmla="*/ 42862 h 185737"/>
              <a:gd name="connsiteX2" fmla="*/ 14287 w 71491"/>
              <a:gd name="connsiteY2" fmla="*/ 185737 h 18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91" h="185737">
                <a:moveTo>
                  <a:pt x="0" y="0"/>
                </a:moveTo>
                <a:cubicBezTo>
                  <a:pt x="19050" y="14287"/>
                  <a:pt x="51375" y="19761"/>
                  <a:pt x="57150" y="42862"/>
                </a:cubicBezTo>
                <a:cubicBezTo>
                  <a:pt x="86359" y="159698"/>
                  <a:pt x="70405" y="157679"/>
                  <a:pt x="14287" y="185737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4264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2112" y="1493837"/>
            <a:ext cx="9217588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r = 0; r &lt;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matrix.length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r++)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c = 0; c &lt;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matrix[0].length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c++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matrix[r][c] = 1;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211512" y="38560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315912" y="4465637"/>
            <a:ext cx="2743200" cy="685800"/>
            <a:chOff x="3287712" y="4846637"/>
            <a:chExt cx="2743200" cy="685800"/>
          </a:xfrm>
        </p:grpSpPr>
        <p:sp>
          <p:nvSpPr>
            <p:cNvPr id="29" name="Rectangle 28"/>
            <p:cNvSpPr/>
            <p:nvPr/>
          </p:nvSpPr>
          <p:spPr>
            <a:xfrm>
              <a:off x="3287712" y="48466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973512" y="48466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659312" y="48466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4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345112" y="48466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668712" y="5341937"/>
            <a:ext cx="2743200" cy="685800"/>
            <a:chOff x="3287712" y="5532437"/>
            <a:chExt cx="2743200" cy="685800"/>
          </a:xfrm>
        </p:grpSpPr>
        <p:sp>
          <p:nvSpPr>
            <p:cNvPr id="34" name="Rectangle 33"/>
            <p:cNvSpPr/>
            <p:nvPr/>
          </p:nvSpPr>
          <p:spPr>
            <a:xfrm>
              <a:off x="3287712" y="55324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973512" y="55324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17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659312" y="55324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345112" y="55324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021512" y="6294437"/>
            <a:ext cx="2743200" cy="685800"/>
            <a:chOff x="3287712" y="6218237"/>
            <a:chExt cx="2743200" cy="685800"/>
          </a:xfrm>
        </p:grpSpPr>
        <p:sp>
          <p:nvSpPr>
            <p:cNvPr id="39" name="Rectangle 38"/>
            <p:cNvSpPr/>
            <p:nvPr/>
          </p:nvSpPr>
          <p:spPr>
            <a:xfrm>
              <a:off x="3287712" y="62182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973512" y="62182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659312" y="62182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345112" y="62182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6</a:t>
              </a:r>
            </a:p>
          </p:txBody>
        </p:sp>
      </p:grpSp>
      <p:sp>
        <p:nvSpPr>
          <p:cNvPr id="54" name="Freeform 53"/>
          <p:cNvSpPr/>
          <p:nvPr/>
        </p:nvSpPr>
        <p:spPr>
          <a:xfrm>
            <a:off x="163512" y="4371975"/>
            <a:ext cx="200025" cy="885825"/>
          </a:xfrm>
          <a:custGeom>
            <a:avLst/>
            <a:gdLst>
              <a:gd name="connsiteX0" fmla="*/ 200025 w 200025"/>
              <a:gd name="connsiteY0" fmla="*/ 0 h 885825"/>
              <a:gd name="connsiteX1" fmla="*/ 100012 w 200025"/>
              <a:gd name="connsiteY1" fmla="*/ 0 h 885825"/>
              <a:gd name="connsiteX2" fmla="*/ 14287 w 200025"/>
              <a:gd name="connsiteY2" fmla="*/ 14288 h 885825"/>
              <a:gd name="connsiteX3" fmla="*/ 0 w 200025"/>
              <a:gd name="connsiteY3" fmla="*/ 57150 h 885825"/>
              <a:gd name="connsiteX4" fmla="*/ 28575 w 200025"/>
              <a:gd name="connsiteY4" fmla="*/ 514350 h 885825"/>
              <a:gd name="connsiteX5" fmla="*/ 14287 w 200025"/>
              <a:gd name="connsiteY5" fmla="*/ 857250 h 885825"/>
              <a:gd name="connsiteX6" fmla="*/ 57150 w 200025"/>
              <a:gd name="connsiteY6" fmla="*/ 885825 h 885825"/>
              <a:gd name="connsiteX7" fmla="*/ 142875 w 200025"/>
              <a:gd name="connsiteY7" fmla="*/ 857250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0025" h="885825">
                <a:moveTo>
                  <a:pt x="200025" y="0"/>
                </a:moveTo>
                <a:cubicBezTo>
                  <a:pt x="21366" y="44666"/>
                  <a:pt x="243491" y="0"/>
                  <a:pt x="100012" y="0"/>
                </a:cubicBezTo>
                <a:cubicBezTo>
                  <a:pt x="71043" y="0"/>
                  <a:pt x="42862" y="9525"/>
                  <a:pt x="14287" y="14288"/>
                </a:cubicBezTo>
                <a:cubicBezTo>
                  <a:pt x="9525" y="28575"/>
                  <a:pt x="0" y="42090"/>
                  <a:pt x="0" y="57150"/>
                </a:cubicBezTo>
                <a:cubicBezTo>
                  <a:pt x="0" y="338561"/>
                  <a:pt x="1853" y="327303"/>
                  <a:pt x="28575" y="514350"/>
                </a:cubicBezTo>
                <a:cubicBezTo>
                  <a:pt x="23812" y="628650"/>
                  <a:pt x="5513" y="743188"/>
                  <a:pt x="14287" y="857250"/>
                </a:cubicBezTo>
                <a:cubicBezTo>
                  <a:pt x="15604" y="874371"/>
                  <a:pt x="39978" y="885825"/>
                  <a:pt x="57150" y="885825"/>
                </a:cubicBezTo>
                <a:cubicBezTo>
                  <a:pt x="87271" y="885825"/>
                  <a:pt x="142875" y="857250"/>
                  <a:pt x="142875" y="85725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9820274" y="6218237"/>
            <a:ext cx="228600" cy="762000"/>
          </a:xfrm>
          <a:custGeom>
            <a:avLst/>
            <a:gdLst>
              <a:gd name="connsiteX0" fmla="*/ 0 w 267868"/>
              <a:gd name="connsiteY0" fmla="*/ 0 h 843140"/>
              <a:gd name="connsiteX1" fmla="*/ 57150 w 267868"/>
              <a:gd name="connsiteY1" fmla="*/ 14288 h 843140"/>
              <a:gd name="connsiteX2" fmla="*/ 157163 w 267868"/>
              <a:gd name="connsiteY2" fmla="*/ 28575 h 843140"/>
              <a:gd name="connsiteX3" fmla="*/ 42863 w 267868"/>
              <a:gd name="connsiteY3" fmla="*/ 842963 h 84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868" h="843140">
                <a:moveTo>
                  <a:pt x="0" y="0"/>
                </a:moveTo>
                <a:cubicBezTo>
                  <a:pt x="19050" y="4763"/>
                  <a:pt x="37830" y="10775"/>
                  <a:pt x="57150" y="14288"/>
                </a:cubicBezTo>
                <a:cubicBezTo>
                  <a:pt x="90283" y="20312"/>
                  <a:pt x="153698" y="-4922"/>
                  <a:pt x="157163" y="28575"/>
                </a:cubicBezTo>
                <a:cubicBezTo>
                  <a:pt x="244858" y="876295"/>
                  <a:pt x="401785" y="842963"/>
                  <a:pt x="42863" y="842963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/>
          <p:cNvSpPr/>
          <p:nvPr/>
        </p:nvSpPr>
        <p:spPr>
          <a:xfrm>
            <a:off x="3135312" y="5075237"/>
            <a:ext cx="71491" cy="185737"/>
          </a:xfrm>
          <a:custGeom>
            <a:avLst/>
            <a:gdLst>
              <a:gd name="connsiteX0" fmla="*/ 0 w 71491"/>
              <a:gd name="connsiteY0" fmla="*/ 0 h 185737"/>
              <a:gd name="connsiteX1" fmla="*/ 57150 w 71491"/>
              <a:gd name="connsiteY1" fmla="*/ 42862 h 185737"/>
              <a:gd name="connsiteX2" fmla="*/ 14287 w 71491"/>
              <a:gd name="connsiteY2" fmla="*/ 185737 h 18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91" h="185737">
                <a:moveTo>
                  <a:pt x="0" y="0"/>
                </a:moveTo>
                <a:cubicBezTo>
                  <a:pt x="19050" y="14287"/>
                  <a:pt x="51375" y="19761"/>
                  <a:pt x="57150" y="42862"/>
                </a:cubicBezTo>
                <a:cubicBezTo>
                  <a:pt x="86359" y="159698"/>
                  <a:pt x="70405" y="157679"/>
                  <a:pt x="14287" y="185737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/>
          <p:cNvSpPr/>
          <p:nvPr/>
        </p:nvSpPr>
        <p:spPr>
          <a:xfrm>
            <a:off x="6488112" y="5837237"/>
            <a:ext cx="71491" cy="185737"/>
          </a:xfrm>
          <a:custGeom>
            <a:avLst/>
            <a:gdLst>
              <a:gd name="connsiteX0" fmla="*/ 0 w 71491"/>
              <a:gd name="connsiteY0" fmla="*/ 0 h 185737"/>
              <a:gd name="connsiteX1" fmla="*/ 57150 w 71491"/>
              <a:gd name="connsiteY1" fmla="*/ 42862 h 185737"/>
              <a:gd name="connsiteX2" fmla="*/ 14287 w 71491"/>
              <a:gd name="connsiteY2" fmla="*/ 185737 h 18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91" h="185737">
                <a:moveTo>
                  <a:pt x="0" y="0"/>
                </a:moveTo>
                <a:cubicBezTo>
                  <a:pt x="19050" y="14287"/>
                  <a:pt x="51375" y="19761"/>
                  <a:pt x="57150" y="42862"/>
                </a:cubicBezTo>
                <a:cubicBezTo>
                  <a:pt x="86359" y="159698"/>
                  <a:pt x="70405" y="157679"/>
                  <a:pt x="14287" y="185737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357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2112" y="1493837"/>
            <a:ext cx="9217588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r = 0; r &lt;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matrix.length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r++)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c = 0; c &lt;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matrix[0].length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c++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matrix[r][c] = 1;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15912" y="45418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315912" y="5322887"/>
            <a:ext cx="2743200" cy="685800"/>
            <a:chOff x="3287712" y="4846637"/>
            <a:chExt cx="2743200" cy="685800"/>
          </a:xfrm>
        </p:grpSpPr>
        <p:sp>
          <p:nvSpPr>
            <p:cNvPr id="25" name="Rectangle 24"/>
            <p:cNvSpPr/>
            <p:nvPr/>
          </p:nvSpPr>
          <p:spPr>
            <a:xfrm>
              <a:off x="3287712" y="48466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973512" y="48466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659312" y="48466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4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345112" y="48466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668712" y="5322887"/>
            <a:ext cx="2743200" cy="685800"/>
            <a:chOff x="3287712" y="5532437"/>
            <a:chExt cx="2743200" cy="685800"/>
          </a:xfrm>
        </p:grpSpPr>
        <p:sp>
          <p:nvSpPr>
            <p:cNvPr id="44" name="Rectangle 43"/>
            <p:cNvSpPr/>
            <p:nvPr/>
          </p:nvSpPr>
          <p:spPr>
            <a:xfrm>
              <a:off x="3287712" y="55324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973512" y="55324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17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659312" y="55324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345112" y="55324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021512" y="5322887"/>
            <a:ext cx="2743200" cy="685800"/>
            <a:chOff x="3287712" y="6218237"/>
            <a:chExt cx="2743200" cy="685800"/>
          </a:xfrm>
        </p:grpSpPr>
        <p:sp>
          <p:nvSpPr>
            <p:cNvPr id="49" name="Rectangle 48"/>
            <p:cNvSpPr/>
            <p:nvPr/>
          </p:nvSpPr>
          <p:spPr>
            <a:xfrm>
              <a:off x="3287712" y="62182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973512" y="62182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659312" y="62182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5345112" y="62182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6</a:t>
              </a:r>
            </a:p>
          </p:txBody>
        </p:sp>
      </p:grpSp>
      <p:sp>
        <p:nvSpPr>
          <p:cNvPr id="59" name="Freeform 58"/>
          <p:cNvSpPr/>
          <p:nvPr/>
        </p:nvSpPr>
        <p:spPr>
          <a:xfrm>
            <a:off x="163512" y="5210175"/>
            <a:ext cx="200025" cy="885825"/>
          </a:xfrm>
          <a:custGeom>
            <a:avLst/>
            <a:gdLst>
              <a:gd name="connsiteX0" fmla="*/ 200025 w 200025"/>
              <a:gd name="connsiteY0" fmla="*/ 0 h 885825"/>
              <a:gd name="connsiteX1" fmla="*/ 100012 w 200025"/>
              <a:gd name="connsiteY1" fmla="*/ 0 h 885825"/>
              <a:gd name="connsiteX2" fmla="*/ 14287 w 200025"/>
              <a:gd name="connsiteY2" fmla="*/ 14288 h 885825"/>
              <a:gd name="connsiteX3" fmla="*/ 0 w 200025"/>
              <a:gd name="connsiteY3" fmla="*/ 57150 h 885825"/>
              <a:gd name="connsiteX4" fmla="*/ 28575 w 200025"/>
              <a:gd name="connsiteY4" fmla="*/ 514350 h 885825"/>
              <a:gd name="connsiteX5" fmla="*/ 14287 w 200025"/>
              <a:gd name="connsiteY5" fmla="*/ 857250 h 885825"/>
              <a:gd name="connsiteX6" fmla="*/ 57150 w 200025"/>
              <a:gd name="connsiteY6" fmla="*/ 885825 h 885825"/>
              <a:gd name="connsiteX7" fmla="*/ 142875 w 200025"/>
              <a:gd name="connsiteY7" fmla="*/ 857250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0025" h="885825">
                <a:moveTo>
                  <a:pt x="200025" y="0"/>
                </a:moveTo>
                <a:cubicBezTo>
                  <a:pt x="21366" y="44666"/>
                  <a:pt x="243491" y="0"/>
                  <a:pt x="100012" y="0"/>
                </a:cubicBezTo>
                <a:cubicBezTo>
                  <a:pt x="71043" y="0"/>
                  <a:pt x="42862" y="9525"/>
                  <a:pt x="14287" y="14288"/>
                </a:cubicBezTo>
                <a:cubicBezTo>
                  <a:pt x="9525" y="28575"/>
                  <a:pt x="0" y="42090"/>
                  <a:pt x="0" y="57150"/>
                </a:cubicBezTo>
                <a:cubicBezTo>
                  <a:pt x="0" y="338561"/>
                  <a:pt x="1853" y="327303"/>
                  <a:pt x="28575" y="514350"/>
                </a:cubicBezTo>
                <a:cubicBezTo>
                  <a:pt x="23812" y="628650"/>
                  <a:pt x="5513" y="743188"/>
                  <a:pt x="14287" y="857250"/>
                </a:cubicBezTo>
                <a:cubicBezTo>
                  <a:pt x="15604" y="874371"/>
                  <a:pt x="39978" y="885825"/>
                  <a:pt x="57150" y="885825"/>
                </a:cubicBezTo>
                <a:cubicBezTo>
                  <a:pt x="87271" y="885825"/>
                  <a:pt x="142875" y="857250"/>
                  <a:pt x="142875" y="85725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59"/>
          <p:cNvSpPr/>
          <p:nvPr/>
        </p:nvSpPr>
        <p:spPr>
          <a:xfrm>
            <a:off x="9820274" y="5227637"/>
            <a:ext cx="228600" cy="762000"/>
          </a:xfrm>
          <a:custGeom>
            <a:avLst/>
            <a:gdLst>
              <a:gd name="connsiteX0" fmla="*/ 0 w 267868"/>
              <a:gd name="connsiteY0" fmla="*/ 0 h 843140"/>
              <a:gd name="connsiteX1" fmla="*/ 57150 w 267868"/>
              <a:gd name="connsiteY1" fmla="*/ 14288 h 843140"/>
              <a:gd name="connsiteX2" fmla="*/ 157163 w 267868"/>
              <a:gd name="connsiteY2" fmla="*/ 28575 h 843140"/>
              <a:gd name="connsiteX3" fmla="*/ 42863 w 267868"/>
              <a:gd name="connsiteY3" fmla="*/ 842963 h 84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868" h="843140">
                <a:moveTo>
                  <a:pt x="0" y="0"/>
                </a:moveTo>
                <a:cubicBezTo>
                  <a:pt x="19050" y="4763"/>
                  <a:pt x="37830" y="10775"/>
                  <a:pt x="57150" y="14288"/>
                </a:cubicBezTo>
                <a:cubicBezTo>
                  <a:pt x="90283" y="20312"/>
                  <a:pt x="153698" y="-4922"/>
                  <a:pt x="157163" y="28575"/>
                </a:cubicBezTo>
                <a:cubicBezTo>
                  <a:pt x="244858" y="876295"/>
                  <a:pt x="401785" y="842963"/>
                  <a:pt x="42863" y="842963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3135312" y="5913437"/>
            <a:ext cx="71491" cy="185737"/>
          </a:xfrm>
          <a:custGeom>
            <a:avLst/>
            <a:gdLst>
              <a:gd name="connsiteX0" fmla="*/ 0 w 71491"/>
              <a:gd name="connsiteY0" fmla="*/ 0 h 185737"/>
              <a:gd name="connsiteX1" fmla="*/ 57150 w 71491"/>
              <a:gd name="connsiteY1" fmla="*/ 42862 h 185737"/>
              <a:gd name="connsiteX2" fmla="*/ 14287 w 71491"/>
              <a:gd name="connsiteY2" fmla="*/ 185737 h 18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91" h="185737">
                <a:moveTo>
                  <a:pt x="0" y="0"/>
                </a:moveTo>
                <a:cubicBezTo>
                  <a:pt x="19050" y="14287"/>
                  <a:pt x="51375" y="19761"/>
                  <a:pt x="57150" y="42862"/>
                </a:cubicBezTo>
                <a:cubicBezTo>
                  <a:pt x="86359" y="159698"/>
                  <a:pt x="70405" y="157679"/>
                  <a:pt x="14287" y="185737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 61"/>
          <p:cNvSpPr/>
          <p:nvPr/>
        </p:nvSpPr>
        <p:spPr>
          <a:xfrm>
            <a:off x="6488112" y="5837237"/>
            <a:ext cx="71491" cy="185737"/>
          </a:xfrm>
          <a:custGeom>
            <a:avLst/>
            <a:gdLst>
              <a:gd name="connsiteX0" fmla="*/ 0 w 71491"/>
              <a:gd name="connsiteY0" fmla="*/ 0 h 185737"/>
              <a:gd name="connsiteX1" fmla="*/ 57150 w 71491"/>
              <a:gd name="connsiteY1" fmla="*/ 42862 h 185737"/>
              <a:gd name="connsiteX2" fmla="*/ 14287 w 71491"/>
              <a:gd name="connsiteY2" fmla="*/ 185737 h 18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91" h="185737">
                <a:moveTo>
                  <a:pt x="0" y="0"/>
                </a:moveTo>
                <a:cubicBezTo>
                  <a:pt x="19050" y="14287"/>
                  <a:pt x="51375" y="19761"/>
                  <a:pt x="57150" y="42862"/>
                </a:cubicBezTo>
                <a:cubicBezTo>
                  <a:pt x="86359" y="159698"/>
                  <a:pt x="70405" y="157679"/>
                  <a:pt x="14287" y="185737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1382712" y="6218237"/>
            <a:ext cx="36901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887912" y="6218237"/>
            <a:ext cx="36901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252700" y="6142037"/>
            <a:ext cx="36901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534090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2112" y="1493837"/>
            <a:ext cx="9217588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r = 0; r &lt;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matrix.length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r++)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c = 0; c &lt;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matrix[0].length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c++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matrix[r][c] = 1;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11512" y="43132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sp>
        <p:nvSpPr>
          <p:cNvPr id="29" name="Rectangle 28"/>
          <p:cNvSpPr/>
          <p:nvPr/>
        </p:nvSpPr>
        <p:spPr>
          <a:xfrm>
            <a:off x="32877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9735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593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3451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287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9735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17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659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345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287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9735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659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3451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5885504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2112" y="1493837"/>
            <a:ext cx="9033242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r = 0; r &lt;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numRows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(matrix)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r++)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c = 0; c &lt;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numCols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(matrix)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c++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matrix[r][c] = 1;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411912" y="3551237"/>
            <a:ext cx="2706373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These aren’t defined. But I highly recommend them :-)</a:t>
            </a:r>
          </a:p>
        </p:txBody>
      </p:sp>
      <p:sp>
        <p:nvSpPr>
          <p:cNvPr id="3" name="Freeform 2"/>
          <p:cNvSpPr/>
          <p:nvPr/>
        </p:nvSpPr>
        <p:spPr>
          <a:xfrm>
            <a:off x="6215063" y="2700338"/>
            <a:ext cx="1111249" cy="850899"/>
          </a:xfrm>
          <a:custGeom>
            <a:avLst/>
            <a:gdLst>
              <a:gd name="connsiteX0" fmla="*/ 1914525 w 1914525"/>
              <a:gd name="connsiteY0" fmla="*/ 1328737 h 1328737"/>
              <a:gd name="connsiteX1" fmla="*/ 1900237 w 1914525"/>
              <a:gd name="connsiteY1" fmla="*/ 1271587 h 1328737"/>
              <a:gd name="connsiteX2" fmla="*/ 1885950 w 1914525"/>
              <a:gd name="connsiteY2" fmla="*/ 1143000 h 1328737"/>
              <a:gd name="connsiteX3" fmla="*/ 1814512 w 1914525"/>
              <a:gd name="connsiteY3" fmla="*/ 1042987 h 1328737"/>
              <a:gd name="connsiteX4" fmla="*/ 1757362 w 1914525"/>
              <a:gd name="connsiteY4" fmla="*/ 957262 h 1328737"/>
              <a:gd name="connsiteX5" fmla="*/ 1728787 w 1914525"/>
              <a:gd name="connsiteY5" fmla="*/ 914400 h 1328737"/>
              <a:gd name="connsiteX6" fmla="*/ 1600200 w 1914525"/>
              <a:gd name="connsiteY6" fmla="*/ 814387 h 1328737"/>
              <a:gd name="connsiteX7" fmla="*/ 1500187 w 1914525"/>
              <a:gd name="connsiteY7" fmla="*/ 742950 h 1328737"/>
              <a:gd name="connsiteX8" fmla="*/ 1443037 w 1914525"/>
              <a:gd name="connsiteY8" fmla="*/ 714375 h 1328737"/>
              <a:gd name="connsiteX9" fmla="*/ 1343025 w 1914525"/>
              <a:gd name="connsiteY9" fmla="*/ 657225 h 1328737"/>
              <a:gd name="connsiteX10" fmla="*/ 1200150 w 1914525"/>
              <a:gd name="connsiteY10" fmla="*/ 642937 h 1328737"/>
              <a:gd name="connsiteX11" fmla="*/ 1143000 w 1914525"/>
              <a:gd name="connsiteY11" fmla="*/ 628650 h 1328737"/>
              <a:gd name="connsiteX12" fmla="*/ 542925 w 1914525"/>
              <a:gd name="connsiteY12" fmla="*/ 600075 h 1328737"/>
              <a:gd name="connsiteX13" fmla="*/ 442912 w 1914525"/>
              <a:gd name="connsiteY13" fmla="*/ 571500 h 1328737"/>
              <a:gd name="connsiteX14" fmla="*/ 400050 w 1914525"/>
              <a:gd name="connsiteY14" fmla="*/ 557212 h 1328737"/>
              <a:gd name="connsiteX15" fmla="*/ 314325 w 1914525"/>
              <a:gd name="connsiteY15" fmla="*/ 500062 h 1328737"/>
              <a:gd name="connsiteX16" fmla="*/ 214312 w 1914525"/>
              <a:gd name="connsiteY16" fmla="*/ 385762 h 1328737"/>
              <a:gd name="connsiteX17" fmla="*/ 171450 w 1914525"/>
              <a:gd name="connsiteY17" fmla="*/ 300037 h 1328737"/>
              <a:gd name="connsiteX18" fmla="*/ 142875 w 1914525"/>
              <a:gd name="connsiteY18" fmla="*/ 214312 h 1328737"/>
              <a:gd name="connsiteX19" fmla="*/ 128587 w 1914525"/>
              <a:gd name="connsiteY19" fmla="*/ 171450 h 1328737"/>
              <a:gd name="connsiteX20" fmla="*/ 114300 w 1914525"/>
              <a:gd name="connsiteY20" fmla="*/ 128587 h 1328737"/>
              <a:gd name="connsiteX21" fmla="*/ 85725 w 1914525"/>
              <a:gd name="connsiteY21" fmla="*/ 85725 h 1328737"/>
              <a:gd name="connsiteX22" fmla="*/ 57150 w 1914525"/>
              <a:gd name="connsiteY22" fmla="*/ 0 h 1328737"/>
              <a:gd name="connsiteX23" fmla="*/ 42862 w 1914525"/>
              <a:gd name="connsiteY23" fmla="*/ 42862 h 1328737"/>
              <a:gd name="connsiteX24" fmla="*/ 28575 w 1914525"/>
              <a:gd name="connsiteY24" fmla="*/ 114300 h 1328737"/>
              <a:gd name="connsiteX25" fmla="*/ 14287 w 1914525"/>
              <a:gd name="connsiteY25" fmla="*/ 171450 h 1328737"/>
              <a:gd name="connsiteX26" fmla="*/ 0 w 1914525"/>
              <a:gd name="connsiteY26" fmla="*/ 314325 h 1328737"/>
              <a:gd name="connsiteX27" fmla="*/ 14287 w 1914525"/>
              <a:gd name="connsiteY27" fmla="*/ 200025 h 1328737"/>
              <a:gd name="connsiteX28" fmla="*/ 28575 w 1914525"/>
              <a:gd name="connsiteY28" fmla="*/ 100012 h 1328737"/>
              <a:gd name="connsiteX29" fmla="*/ 42862 w 1914525"/>
              <a:gd name="connsiteY29" fmla="*/ 57150 h 1328737"/>
              <a:gd name="connsiteX30" fmla="*/ 171450 w 1914525"/>
              <a:gd name="connsiteY30" fmla="*/ 71437 h 1328737"/>
              <a:gd name="connsiteX31" fmla="*/ 214312 w 1914525"/>
              <a:gd name="connsiteY31" fmla="*/ 85725 h 1328737"/>
              <a:gd name="connsiteX32" fmla="*/ 428625 w 1914525"/>
              <a:gd name="connsiteY32" fmla="*/ 85725 h 132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914525" h="1328737">
                <a:moveTo>
                  <a:pt x="1914525" y="1328737"/>
                </a:moveTo>
                <a:cubicBezTo>
                  <a:pt x="1909762" y="1309687"/>
                  <a:pt x="1903223" y="1290995"/>
                  <a:pt x="1900237" y="1271587"/>
                </a:cubicBezTo>
                <a:cubicBezTo>
                  <a:pt x="1893679" y="1228962"/>
                  <a:pt x="1895647" y="1185022"/>
                  <a:pt x="1885950" y="1143000"/>
                </a:cubicBezTo>
                <a:cubicBezTo>
                  <a:pt x="1871411" y="1079997"/>
                  <a:pt x="1850547" y="1089317"/>
                  <a:pt x="1814512" y="1042987"/>
                </a:cubicBezTo>
                <a:cubicBezTo>
                  <a:pt x="1793427" y="1015878"/>
                  <a:pt x="1776412" y="985837"/>
                  <a:pt x="1757362" y="957262"/>
                </a:cubicBezTo>
                <a:cubicBezTo>
                  <a:pt x="1747837" y="942975"/>
                  <a:pt x="1740929" y="926542"/>
                  <a:pt x="1728787" y="914400"/>
                </a:cubicBezTo>
                <a:cubicBezTo>
                  <a:pt x="1641537" y="827148"/>
                  <a:pt x="1736908" y="916917"/>
                  <a:pt x="1600200" y="814387"/>
                </a:cubicBezTo>
                <a:cubicBezTo>
                  <a:pt x="1575667" y="795987"/>
                  <a:pt x="1529437" y="759664"/>
                  <a:pt x="1500187" y="742950"/>
                </a:cubicBezTo>
                <a:cubicBezTo>
                  <a:pt x="1481695" y="732383"/>
                  <a:pt x="1461529" y="724942"/>
                  <a:pt x="1443037" y="714375"/>
                </a:cubicBezTo>
                <a:cubicBezTo>
                  <a:pt x="1413063" y="697247"/>
                  <a:pt x="1377567" y="664627"/>
                  <a:pt x="1343025" y="657225"/>
                </a:cubicBezTo>
                <a:cubicBezTo>
                  <a:pt x="1296225" y="647196"/>
                  <a:pt x="1247775" y="647700"/>
                  <a:pt x="1200150" y="642937"/>
                </a:cubicBezTo>
                <a:cubicBezTo>
                  <a:pt x="1181100" y="638175"/>
                  <a:pt x="1162255" y="632501"/>
                  <a:pt x="1143000" y="628650"/>
                </a:cubicBezTo>
                <a:cubicBezTo>
                  <a:pt x="937421" y="587534"/>
                  <a:pt x="794180" y="607054"/>
                  <a:pt x="542925" y="600075"/>
                </a:cubicBezTo>
                <a:cubicBezTo>
                  <a:pt x="440148" y="565815"/>
                  <a:pt x="568502" y="607383"/>
                  <a:pt x="442912" y="571500"/>
                </a:cubicBezTo>
                <a:cubicBezTo>
                  <a:pt x="428431" y="567363"/>
                  <a:pt x="413215" y="564526"/>
                  <a:pt x="400050" y="557212"/>
                </a:cubicBezTo>
                <a:cubicBezTo>
                  <a:pt x="370029" y="540533"/>
                  <a:pt x="314325" y="500062"/>
                  <a:pt x="314325" y="500062"/>
                </a:cubicBezTo>
                <a:cubicBezTo>
                  <a:pt x="247650" y="400049"/>
                  <a:pt x="285750" y="433387"/>
                  <a:pt x="214312" y="385762"/>
                </a:cubicBezTo>
                <a:cubicBezTo>
                  <a:pt x="162210" y="229452"/>
                  <a:pt x="245304" y="466209"/>
                  <a:pt x="171450" y="300037"/>
                </a:cubicBezTo>
                <a:cubicBezTo>
                  <a:pt x="159217" y="272512"/>
                  <a:pt x="152400" y="242887"/>
                  <a:pt x="142875" y="214312"/>
                </a:cubicBezTo>
                <a:lnTo>
                  <a:pt x="128587" y="171450"/>
                </a:lnTo>
                <a:cubicBezTo>
                  <a:pt x="123824" y="157162"/>
                  <a:pt x="122654" y="141118"/>
                  <a:pt x="114300" y="128587"/>
                </a:cubicBezTo>
                <a:cubicBezTo>
                  <a:pt x="104775" y="114300"/>
                  <a:pt x="92699" y="101416"/>
                  <a:pt x="85725" y="85725"/>
                </a:cubicBezTo>
                <a:cubicBezTo>
                  <a:pt x="73492" y="58200"/>
                  <a:pt x="57150" y="0"/>
                  <a:pt x="57150" y="0"/>
                </a:cubicBezTo>
                <a:cubicBezTo>
                  <a:pt x="52387" y="14287"/>
                  <a:pt x="46515" y="28251"/>
                  <a:pt x="42862" y="42862"/>
                </a:cubicBezTo>
                <a:cubicBezTo>
                  <a:pt x="36972" y="66421"/>
                  <a:pt x="33843" y="90594"/>
                  <a:pt x="28575" y="114300"/>
                </a:cubicBezTo>
                <a:cubicBezTo>
                  <a:pt x="24315" y="133469"/>
                  <a:pt x="19050" y="152400"/>
                  <a:pt x="14287" y="171450"/>
                </a:cubicBezTo>
                <a:cubicBezTo>
                  <a:pt x="9525" y="219075"/>
                  <a:pt x="0" y="266462"/>
                  <a:pt x="0" y="314325"/>
                </a:cubicBezTo>
                <a:cubicBezTo>
                  <a:pt x="0" y="352721"/>
                  <a:pt x="9212" y="238085"/>
                  <a:pt x="14287" y="200025"/>
                </a:cubicBezTo>
                <a:cubicBezTo>
                  <a:pt x="18738" y="166644"/>
                  <a:pt x="21971" y="133034"/>
                  <a:pt x="28575" y="100012"/>
                </a:cubicBezTo>
                <a:cubicBezTo>
                  <a:pt x="31529" y="85244"/>
                  <a:pt x="38100" y="71437"/>
                  <a:pt x="42862" y="57150"/>
                </a:cubicBezTo>
                <a:cubicBezTo>
                  <a:pt x="85725" y="61912"/>
                  <a:pt x="128910" y="64347"/>
                  <a:pt x="171450" y="71437"/>
                </a:cubicBezTo>
                <a:cubicBezTo>
                  <a:pt x="186305" y="73913"/>
                  <a:pt x="199275" y="84890"/>
                  <a:pt x="214312" y="85725"/>
                </a:cubicBezTo>
                <a:cubicBezTo>
                  <a:pt x="285640" y="89688"/>
                  <a:pt x="357187" y="85725"/>
                  <a:pt x="428625" y="85725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3211512" y="43132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sp>
        <p:nvSpPr>
          <p:cNvPr id="45" name="Rectangle 44"/>
          <p:cNvSpPr/>
          <p:nvPr/>
        </p:nvSpPr>
        <p:spPr>
          <a:xfrm>
            <a:off x="32877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9735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7" name="Rectangle 46"/>
          <p:cNvSpPr/>
          <p:nvPr/>
        </p:nvSpPr>
        <p:spPr>
          <a:xfrm>
            <a:off x="46593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3451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287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9735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17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659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5345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287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9735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55" name="Rectangle 54"/>
          <p:cNvSpPr/>
          <p:nvPr/>
        </p:nvSpPr>
        <p:spPr>
          <a:xfrm>
            <a:off x="4659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53451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40073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How to get number of rows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82712" y="3170237"/>
            <a:ext cx="7005444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numRows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return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matrix.length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827959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How to get number of cols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82712" y="3170237"/>
            <a:ext cx="7005444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numCols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return matrix[0].length;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77157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535112" y="2255837"/>
            <a:ext cx="1905905" cy="24082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135312" y="2255837"/>
            <a:ext cx="1905905" cy="24082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735512" y="2255837"/>
            <a:ext cx="1905905" cy="24082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335712" y="2255837"/>
            <a:ext cx="1905905" cy="240823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44712" y="1265237"/>
            <a:ext cx="589937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Duck[]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duckArray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new Duck[4];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20912" y="47704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71912" y="47704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22912" y="47704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73912" y="47704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740679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3512" y="1036637"/>
            <a:ext cx="10591800" cy="4729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solidFill>
                  <a:srgbClr val="0432FF"/>
                </a:solidFill>
                <a:latin typeface="+mn-lt"/>
              </a:rPr>
              <a:t>Make a Matrix</a:t>
            </a: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0432FF"/>
                </a:solidFill>
                <a:latin typeface="+mn-lt"/>
              </a:rPr>
              <a:t>Set and get values from a matrix using bracket notation</a:t>
            </a: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0432FF"/>
                </a:solidFill>
                <a:latin typeface="+mn-lt"/>
              </a:rPr>
              <a:t>Get the number of rows and columns of a matrix (pro-tip: define method)</a:t>
            </a:r>
          </a:p>
          <a:p>
            <a:pPr marL="342900" indent="-342900">
              <a:buAutoNum type="arabicPeriod"/>
            </a:pPr>
            <a:endParaRPr lang="en-US" altLang="en-US" sz="2400" b="1" dirty="0">
              <a:solidFill>
                <a:srgbClr val="0432FF"/>
              </a:solidFill>
              <a:latin typeface="+mn-lt"/>
              <a:ea typeface="Courier" charset="0"/>
              <a:cs typeface="Courier" charset="0"/>
            </a:endParaRP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nRows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mahMatrix.length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nCols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mahMatrix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[0].length</a:t>
            </a:r>
          </a:p>
          <a:p>
            <a:endParaRPr lang="en-US" sz="2400" b="1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457200" indent="-457200">
              <a:buFont typeface="+mj-lt"/>
              <a:buAutoNum type="arabicPeriod" startAt="4"/>
            </a:pPr>
            <a:r>
              <a:rPr lang="en-US" sz="2400" dirty="0">
                <a:solidFill>
                  <a:srgbClr val="0432FF"/>
                </a:solidFill>
                <a:latin typeface="+mn-lt"/>
              </a:rPr>
              <a:t>Use a double for loop to iterate over the whole matrix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0712" y="1646237"/>
            <a:ext cx="10282872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double[][]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mahMatrix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= new double[</a:t>
            </a:r>
            <a:r>
              <a:rPr lang="en-US" altLang="en-US" b="1" i="1" dirty="0" err="1">
                <a:latin typeface="Courier" charset="0"/>
                <a:ea typeface="Courier" charset="0"/>
                <a:cs typeface="Courier" charset="0"/>
              </a:rPr>
              <a:t>nRows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][</a:t>
            </a:r>
            <a:r>
              <a:rPr lang="en-US" altLang="en-US" b="1" i="1" dirty="0" err="1">
                <a:latin typeface="Courier" charset="0"/>
                <a:ea typeface="Courier" charset="0"/>
                <a:cs typeface="Courier" charset="0"/>
              </a:rPr>
              <a:t>nCols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];</a:t>
            </a:r>
          </a:p>
          <a:p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20712" y="3017837"/>
            <a:ext cx="10282872" cy="55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mahMatrix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[4][2] = 99.0;</a:t>
            </a:r>
          </a:p>
          <a:p>
            <a:pPr>
              <a:lnSpc>
                <a:spcPct val="83000"/>
              </a:lnSpc>
            </a:pP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mahMatrix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[0][0]);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44512" y="5913437"/>
            <a:ext cx="10282872" cy="1380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for(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r = 0; r &lt;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mahMatrix.length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; r++) {</a:t>
            </a: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  for(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c = 0; c &lt;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mahMatrix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[0].length;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c++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     //party pixel: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mahMatrix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[r][c]</a:t>
            </a: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59112" y="7208837"/>
            <a:ext cx="3505200" cy="3508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2D Arrays on one slide</a:t>
            </a:r>
          </a:p>
        </p:txBody>
      </p:sp>
    </p:spTree>
    <p:extLst>
      <p:ext uri="{BB962C8B-B14F-4D97-AF65-F5344CB8AC3E}">
        <p14:creationId xmlns:p14="http://schemas.microsoft.com/office/powerpoint/2010/main" val="77920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41288" y="3246437"/>
            <a:ext cx="1066754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Your turn: print matrix</a:t>
            </a:r>
          </a:p>
        </p:txBody>
      </p:sp>
    </p:spTree>
    <p:extLst>
      <p:ext uri="{BB962C8B-B14F-4D97-AF65-F5344CB8AC3E}">
        <p14:creationId xmlns:p14="http://schemas.microsoft.com/office/powerpoint/2010/main" val="2967515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09FC94-F095-684B-9B56-E9F7475A2C00}"/>
              </a:ext>
            </a:extLst>
          </p:cNvPr>
          <p:cNvSpPr/>
          <p:nvPr/>
        </p:nvSpPr>
        <p:spPr>
          <a:xfrm>
            <a:off x="239712" y="1189037"/>
            <a:ext cx="9525000" cy="2239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931A68"/>
                </a:solidFill>
                <a:latin typeface="Monaco" pitchFamily="2" charset="77"/>
              </a:rPr>
              <a:t>private void </a:t>
            </a:r>
            <a:r>
              <a:rPr lang="en-US" sz="3000" dirty="0" err="1">
                <a:latin typeface="Monaco" pitchFamily="2" charset="77"/>
              </a:rPr>
              <a:t>printMatrix</a:t>
            </a:r>
            <a:r>
              <a:rPr lang="en-US" sz="3000" dirty="0">
                <a:latin typeface="Monaco" pitchFamily="2" charset="77"/>
              </a:rPr>
              <a:t>(</a:t>
            </a:r>
            <a:r>
              <a:rPr lang="en-US" sz="3000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sz="3000" dirty="0">
                <a:latin typeface="Monaco" pitchFamily="2" charset="77"/>
              </a:rPr>
              <a:t>[][]</a:t>
            </a:r>
            <a:r>
              <a:rPr lang="en-US" sz="3000" dirty="0">
                <a:solidFill>
                  <a:srgbClr val="7E504F"/>
                </a:solidFill>
                <a:latin typeface="Monaco" pitchFamily="2" charset="77"/>
              </a:rPr>
              <a:t>matrix</a:t>
            </a:r>
            <a:r>
              <a:rPr lang="en-US" sz="3000" dirty="0">
                <a:latin typeface="Monaco" pitchFamily="2" charset="77"/>
              </a:rPr>
              <a:t>){</a:t>
            </a:r>
          </a:p>
          <a:p>
            <a:endParaRPr lang="en-US" sz="3000" dirty="0">
              <a:effectLst/>
              <a:latin typeface="Monaco" pitchFamily="2" charset="77"/>
            </a:endParaRPr>
          </a:p>
          <a:p>
            <a:r>
              <a:rPr lang="en-US" sz="3000" dirty="0">
                <a:latin typeface="Monaco" pitchFamily="2" charset="77"/>
              </a:rPr>
              <a:t>    </a:t>
            </a:r>
            <a:r>
              <a:rPr lang="en-US" sz="3000" dirty="0">
                <a:solidFill>
                  <a:schemeClr val="accent3"/>
                </a:solidFill>
                <a:latin typeface="Monaco" pitchFamily="2" charset="77"/>
              </a:rPr>
              <a:t>// TODO: fill this in</a:t>
            </a:r>
          </a:p>
          <a:p>
            <a:endParaRPr lang="en-US" sz="3000" dirty="0">
              <a:effectLst/>
              <a:latin typeface="Monaco" pitchFamily="2" charset="77"/>
            </a:endParaRPr>
          </a:p>
          <a:p>
            <a:r>
              <a:rPr lang="en-US" sz="3000" dirty="0">
                <a:latin typeface="Monaco" pitchFamily="2" charset="77"/>
              </a:rPr>
              <a:t>}</a:t>
            </a:r>
            <a:endParaRPr lang="en-US" sz="3000" dirty="0">
              <a:effectLst/>
              <a:latin typeface="Monaco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08EBA6-CA2B-CE4F-A422-23B41AF49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912" y="2941637"/>
            <a:ext cx="6019800" cy="547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867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73112" y="2332037"/>
            <a:ext cx="8664551" cy="2496774"/>
          </a:xfrm>
          <a:prstGeom prst="rect">
            <a:avLst/>
          </a:prstGeom>
          <a:solidFill>
            <a:srgbClr val="FFFFFF">
              <a:alpha val="78824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setValuesToTwo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i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matrix[0].length; i++)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j = 0; j &lt;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matrix.length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j++)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][j] = 2;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 deadly lack of style</a:t>
            </a:r>
            <a:r>
              <a:rPr lang="mr-IN" sz="4409" b="1" dirty="0">
                <a:solidFill>
                  <a:schemeClr val="tx1"/>
                </a:solidFill>
                <a:latin typeface="Century Gothic"/>
                <a:cs typeface="Century Gothic"/>
              </a:rPr>
              <a:t>…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562318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2288" y="-1"/>
            <a:ext cx="13439421" cy="755967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73112" y="2332037"/>
            <a:ext cx="8664551" cy="2496774"/>
          </a:xfrm>
          <a:prstGeom prst="rect">
            <a:avLst/>
          </a:prstGeom>
          <a:solidFill>
            <a:srgbClr val="FFFFFF">
              <a:alpha val="78824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setValuesToTwo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i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matrix[0].length; i++)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j = 0; j &lt;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matrix.length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j++)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][j] = 2;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 deadly lack of style</a:t>
            </a:r>
            <a:r>
              <a:rPr lang="mr-IN" sz="4409" b="1" dirty="0">
                <a:solidFill>
                  <a:schemeClr val="tx1"/>
                </a:solidFill>
                <a:latin typeface="Century Gothic"/>
                <a:cs typeface="Century Gothic"/>
              </a:rPr>
              <a:t>…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903088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73112" y="2332037"/>
            <a:ext cx="8664551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setValuesToTwo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i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matrix[0].length; i++)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j = 0; j &lt;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matrix.length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j++)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][j] = 2;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 deadly lack of style</a:t>
            </a:r>
            <a:r>
              <a:rPr lang="mr-IN" sz="4409" b="1" dirty="0">
                <a:solidFill>
                  <a:schemeClr val="tx1"/>
                </a:solidFill>
                <a:latin typeface="Century Gothic"/>
                <a:cs typeface="Century Gothic"/>
              </a:rPr>
              <a:t>…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2648444" y="2524125"/>
            <a:ext cx="532906" cy="585788"/>
          </a:xfrm>
          <a:custGeom>
            <a:avLst/>
            <a:gdLst>
              <a:gd name="connsiteX0" fmla="*/ 504331 w 532906"/>
              <a:gd name="connsiteY0" fmla="*/ 157163 h 585788"/>
              <a:gd name="connsiteX1" fmla="*/ 361456 w 532906"/>
              <a:gd name="connsiteY1" fmla="*/ 128588 h 585788"/>
              <a:gd name="connsiteX2" fmla="*/ 261444 w 532906"/>
              <a:gd name="connsiteY2" fmla="*/ 100013 h 585788"/>
              <a:gd name="connsiteX3" fmla="*/ 204294 w 532906"/>
              <a:gd name="connsiteY3" fmla="*/ 85725 h 585788"/>
              <a:gd name="connsiteX4" fmla="*/ 89994 w 532906"/>
              <a:gd name="connsiteY4" fmla="*/ 114300 h 585788"/>
              <a:gd name="connsiteX5" fmla="*/ 47131 w 532906"/>
              <a:gd name="connsiteY5" fmla="*/ 157163 h 585788"/>
              <a:gd name="connsiteX6" fmla="*/ 4269 w 532906"/>
              <a:gd name="connsiteY6" fmla="*/ 300038 h 585788"/>
              <a:gd name="connsiteX7" fmla="*/ 61419 w 532906"/>
              <a:gd name="connsiteY7" fmla="*/ 571500 h 585788"/>
              <a:gd name="connsiteX8" fmla="*/ 104281 w 532906"/>
              <a:gd name="connsiteY8" fmla="*/ 585788 h 585788"/>
              <a:gd name="connsiteX9" fmla="*/ 375744 w 532906"/>
              <a:gd name="connsiteY9" fmla="*/ 557213 h 585788"/>
              <a:gd name="connsiteX10" fmla="*/ 461469 w 532906"/>
              <a:gd name="connsiteY10" fmla="*/ 485775 h 585788"/>
              <a:gd name="connsiteX11" fmla="*/ 490044 w 532906"/>
              <a:gd name="connsiteY11" fmla="*/ 385763 h 585788"/>
              <a:gd name="connsiteX12" fmla="*/ 504331 w 532906"/>
              <a:gd name="connsiteY12" fmla="*/ 342900 h 585788"/>
              <a:gd name="connsiteX13" fmla="*/ 532906 w 532906"/>
              <a:gd name="connsiteY13" fmla="*/ 242888 h 585788"/>
              <a:gd name="connsiteX14" fmla="*/ 518619 w 532906"/>
              <a:gd name="connsiteY14" fmla="*/ 128588 h 585788"/>
              <a:gd name="connsiteX15" fmla="*/ 475756 w 532906"/>
              <a:gd name="connsiteY15" fmla="*/ 71438 h 585788"/>
              <a:gd name="connsiteX16" fmla="*/ 418606 w 532906"/>
              <a:gd name="connsiteY16" fmla="*/ 0 h 585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2906" h="585788">
                <a:moveTo>
                  <a:pt x="504331" y="157163"/>
                </a:moveTo>
                <a:lnTo>
                  <a:pt x="361456" y="128588"/>
                </a:lnTo>
                <a:cubicBezTo>
                  <a:pt x="272142" y="109449"/>
                  <a:pt x="336398" y="121428"/>
                  <a:pt x="261444" y="100013"/>
                </a:cubicBezTo>
                <a:cubicBezTo>
                  <a:pt x="242563" y="94618"/>
                  <a:pt x="223344" y="90488"/>
                  <a:pt x="204294" y="85725"/>
                </a:cubicBezTo>
                <a:cubicBezTo>
                  <a:pt x="193993" y="87785"/>
                  <a:pt x="108821" y="101749"/>
                  <a:pt x="89994" y="114300"/>
                </a:cubicBezTo>
                <a:cubicBezTo>
                  <a:pt x="73182" y="125508"/>
                  <a:pt x="61419" y="142875"/>
                  <a:pt x="47131" y="157163"/>
                </a:cubicBezTo>
                <a:cubicBezTo>
                  <a:pt x="12346" y="261517"/>
                  <a:pt x="25861" y="213667"/>
                  <a:pt x="4269" y="300038"/>
                </a:cubicBezTo>
                <a:cubicBezTo>
                  <a:pt x="11862" y="421524"/>
                  <a:pt x="-33326" y="508337"/>
                  <a:pt x="61419" y="571500"/>
                </a:cubicBezTo>
                <a:cubicBezTo>
                  <a:pt x="73950" y="579854"/>
                  <a:pt x="89994" y="581025"/>
                  <a:pt x="104281" y="585788"/>
                </a:cubicBezTo>
                <a:cubicBezTo>
                  <a:pt x="110397" y="585380"/>
                  <a:pt x="311610" y="584699"/>
                  <a:pt x="375744" y="557213"/>
                </a:cubicBezTo>
                <a:cubicBezTo>
                  <a:pt x="410553" y="542295"/>
                  <a:pt x="435723" y="511521"/>
                  <a:pt x="461469" y="485775"/>
                </a:cubicBezTo>
                <a:cubicBezTo>
                  <a:pt x="495722" y="383013"/>
                  <a:pt x="454166" y="511336"/>
                  <a:pt x="490044" y="385763"/>
                </a:cubicBezTo>
                <a:cubicBezTo>
                  <a:pt x="494181" y="371282"/>
                  <a:pt x="500194" y="357381"/>
                  <a:pt x="504331" y="342900"/>
                </a:cubicBezTo>
                <a:cubicBezTo>
                  <a:pt x="540209" y="217327"/>
                  <a:pt x="498653" y="345650"/>
                  <a:pt x="532906" y="242888"/>
                </a:cubicBezTo>
                <a:cubicBezTo>
                  <a:pt x="528144" y="204788"/>
                  <a:pt x="530761" y="165014"/>
                  <a:pt x="518619" y="128588"/>
                </a:cubicBezTo>
                <a:cubicBezTo>
                  <a:pt x="511089" y="105997"/>
                  <a:pt x="489597" y="90815"/>
                  <a:pt x="475756" y="71438"/>
                </a:cubicBezTo>
                <a:cubicBezTo>
                  <a:pt x="430695" y="8353"/>
                  <a:pt x="466394" y="47788"/>
                  <a:pt x="418606" y="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3152775" y="2852735"/>
            <a:ext cx="671513" cy="785815"/>
          </a:xfrm>
          <a:custGeom>
            <a:avLst/>
            <a:gdLst>
              <a:gd name="connsiteX0" fmla="*/ 571500 w 671513"/>
              <a:gd name="connsiteY0" fmla="*/ 228603 h 785815"/>
              <a:gd name="connsiteX1" fmla="*/ 514350 w 671513"/>
              <a:gd name="connsiteY1" fmla="*/ 200028 h 785815"/>
              <a:gd name="connsiteX2" fmla="*/ 471488 w 671513"/>
              <a:gd name="connsiteY2" fmla="*/ 157165 h 785815"/>
              <a:gd name="connsiteX3" fmla="*/ 342900 w 671513"/>
              <a:gd name="connsiteY3" fmla="*/ 85728 h 785815"/>
              <a:gd name="connsiteX4" fmla="*/ 100013 w 671513"/>
              <a:gd name="connsiteY4" fmla="*/ 114303 h 785815"/>
              <a:gd name="connsiteX5" fmla="*/ 57150 w 671513"/>
              <a:gd name="connsiteY5" fmla="*/ 142878 h 785815"/>
              <a:gd name="connsiteX6" fmla="*/ 28575 w 671513"/>
              <a:gd name="connsiteY6" fmla="*/ 185740 h 785815"/>
              <a:gd name="connsiteX7" fmla="*/ 0 w 671513"/>
              <a:gd name="connsiteY7" fmla="*/ 271465 h 785815"/>
              <a:gd name="connsiteX8" fmla="*/ 14288 w 671513"/>
              <a:gd name="connsiteY8" fmla="*/ 471490 h 785815"/>
              <a:gd name="connsiteX9" fmla="*/ 42863 w 671513"/>
              <a:gd name="connsiteY9" fmla="*/ 557215 h 785815"/>
              <a:gd name="connsiteX10" fmla="*/ 114300 w 671513"/>
              <a:gd name="connsiteY10" fmla="*/ 685803 h 785815"/>
              <a:gd name="connsiteX11" fmla="*/ 200025 w 671513"/>
              <a:gd name="connsiteY11" fmla="*/ 742953 h 785815"/>
              <a:gd name="connsiteX12" fmla="*/ 242888 w 671513"/>
              <a:gd name="connsiteY12" fmla="*/ 771528 h 785815"/>
              <a:gd name="connsiteX13" fmla="*/ 300038 w 671513"/>
              <a:gd name="connsiteY13" fmla="*/ 785815 h 785815"/>
              <a:gd name="connsiteX14" fmla="*/ 428625 w 671513"/>
              <a:gd name="connsiteY14" fmla="*/ 771528 h 785815"/>
              <a:gd name="connsiteX15" fmla="*/ 485775 w 671513"/>
              <a:gd name="connsiteY15" fmla="*/ 714378 h 785815"/>
              <a:gd name="connsiteX16" fmla="*/ 571500 w 671513"/>
              <a:gd name="connsiteY16" fmla="*/ 585790 h 785815"/>
              <a:gd name="connsiteX17" fmla="*/ 628650 w 671513"/>
              <a:gd name="connsiteY17" fmla="*/ 500065 h 785815"/>
              <a:gd name="connsiteX18" fmla="*/ 657225 w 671513"/>
              <a:gd name="connsiteY18" fmla="*/ 457203 h 785815"/>
              <a:gd name="connsiteX19" fmla="*/ 671513 w 671513"/>
              <a:gd name="connsiteY19" fmla="*/ 414340 h 785815"/>
              <a:gd name="connsiteX20" fmla="*/ 657225 w 671513"/>
              <a:gd name="connsiteY20" fmla="*/ 14290 h 785815"/>
              <a:gd name="connsiteX21" fmla="*/ 614363 w 671513"/>
              <a:gd name="connsiteY21" fmla="*/ 3 h 785815"/>
              <a:gd name="connsiteX22" fmla="*/ 485775 w 671513"/>
              <a:gd name="connsiteY22" fmla="*/ 14290 h 785815"/>
              <a:gd name="connsiteX23" fmla="*/ 442913 w 671513"/>
              <a:gd name="connsiteY23" fmla="*/ 42865 h 785815"/>
              <a:gd name="connsiteX24" fmla="*/ 428625 w 671513"/>
              <a:gd name="connsiteY24" fmla="*/ 85728 h 785815"/>
              <a:gd name="connsiteX25" fmla="*/ 400050 w 671513"/>
              <a:gd name="connsiteY25" fmla="*/ 128590 h 785815"/>
              <a:gd name="connsiteX26" fmla="*/ 385763 w 671513"/>
              <a:gd name="connsiteY26" fmla="*/ 171453 h 785815"/>
              <a:gd name="connsiteX27" fmla="*/ 357188 w 671513"/>
              <a:gd name="connsiteY27" fmla="*/ 228603 h 785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71513" h="785815">
                <a:moveTo>
                  <a:pt x="571500" y="228603"/>
                </a:moveTo>
                <a:cubicBezTo>
                  <a:pt x="552450" y="219078"/>
                  <a:pt x="531681" y="212408"/>
                  <a:pt x="514350" y="200028"/>
                </a:cubicBezTo>
                <a:cubicBezTo>
                  <a:pt x="497908" y="188284"/>
                  <a:pt x="487437" y="169570"/>
                  <a:pt x="471488" y="157165"/>
                </a:cubicBezTo>
                <a:cubicBezTo>
                  <a:pt x="397796" y="99849"/>
                  <a:pt x="407571" y="107284"/>
                  <a:pt x="342900" y="85728"/>
                </a:cubicBezTo>
                <a:cubicBezTo>
                  <a:pt x="311280" y="87986"/>
                  <a:pt x="164963" y="81828"/>
                  <a:pt x="100013" y="114303"/>
                </a:cubicBezTo>
                <a:cubicBezTo>
                  <a:pt x="84654" y="121982"/>
                  <a:pt x="71438" y="133353"/>
                  <a:pt x="57150" y="142878"/>
                </a:cubicBezTo>
                <a:cubicBezTo>
                  <a:pt x="47625" y="157165"/>
                  <a:pt x="35549" y="170049"/>
                  <a:pt x="28575" y="185740"/>
                </a:cubicBezTo>
                <a:cubicBezTo>
                  <a:pt x="16342" y="213265"/>
                  <a:pt x="0" y="271465"/>
                  <a:pt x="0" y="271465"/>
                </a:cubicBezTo>
                <a:cubicBezTo>
                  <a:pt x="4763" y="338140"/>
                  <a:pt x="4372" y="405385"/>
                  <a:pt x="14288" y="471490"/>
                </a:cubicBezTo>
                <a:cubicBezTo>
                  <a:pt x="18756" y="501277"/>
                  <a:pt x="33338" y="528640"/>
                  <a:pt x="42863" y="557215"/>
                </a:cubicBezTo>
                <a:cubicBezTo>
                  <a:pt x="57752" y="601882"/>
                  <a:pt x="72188" y="657728"/>
                  <a:pt x="114300" y="685803"/>
                </a:cubicBezTo>
                <a:lnTo>
                  <a:pt x="200025" y="742953"/>
                </a:lnTo>
                <a:cubicBezTo>
                  <a:pt x="214313" y="752478"/>
                  <a:pt x="226229" y="767363"/>
                  <a:pt x="242888" y="771528"/>
                </a:cubicBezTo>
                <a:lnTo>
                  <a:pt x="300038" y="785815"/>
                </a:lnTo>
                <a:cubicBezTo>
                  <a:pt x="342900" y="781053"/>
                  <a:pt x="388373" y="787009"/>
                  <a:pt x="428625" y="771528"/>
                </a:cubicBezTo>
                <a:cubicBezTo>
                  <a:pt x="453770" y="761857"/>
                  <a:pt x="468945" y="735415"/>
                  <a:pt x="485775" y="714378"/>
                </a:cubicBezTo>
                <a:cubicBezTo>
                  <a:pt x="485782" y="714370"/>
                  <a:pt x="557210" y="607226"/>
                  <a:pt x="571500" y="585790"/>
                </a:cubicBezTo>
                <a:lnTo>
                  <a:pt x="628650" y="500065"/>
                </a:lnTo>
                <a:cubicBezTo>
                  <a:pt x="638175" y="485778"/>
                  <a:pt x="651795" y="473493"/>
                  <a:pt x="657225" y="457203"/>
                </a:cubicBezTo>
                <a:lnTo>
                  <a:pt x="671513" y="414340"/>
                </a:lnTo>
                <a:cubicBezTo>
                  <a:pt x="666750" y="280990"/>
                  <a:pt x="675457" y="146474"/>
                  <a:pt x="657225" y="14290"/>
                </a:cubicBezTo>
                <a:cubicBezTo>
                  <a:pt x="655167" y="-629"/>
                  <a:pt x="629423" y="3"/>
                  <a:pt x="614363" y="3"/>
                </a:cubicBezTo>
                <a:cubicBezTo>
                  <a:pt x="571237" y="3"/>
                  <a:pt x="528638" y="9528"/>
                  <a:pt x="485775" y="14290"/>
                </a:cubicBezTo>
                <a:cubicBezTo>
                  <a:pt x="471488" y="23815"/>
                  <a:pt x="453640" y="29456"/>
                  <a:pt x="442913" y="42865"/>
                </a:cubicBezTo>
                <a:cubicBezTo>
                  <a:pt x="433505" y="54625"/>
                  <a:pt x="435360" y="72257"/>
                  <a:pt x="428625" y="85728"/>
                </a:cubicBezTo>
                <a:cubicBezTo>
                  <a:pt x="420946" y="101086"/>
                  <a:pt x="409575" y="114303"/>
                  <a:pt x="400050" y="128590"/>
                </a:cubicBezTo>
                <a:cubicBezTo>
                  <a:pt x="395288" y="142878"/>
                  <a:pt x="392498" y="157982"/>
                  <a:pt x="385763" y="171453"/>
                </a:cubicBezTo>
                <a:cubicBezTo>
                  <a:pt x="354546" y="233887"/>
                  <a:pt x="357188" y="192814"/>
                  <a:pt x="357188" y="228603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609975" y="3295650"/>
            <a:ext cx="1128713" cy="614363"/>
          </a:xfrm>
          <a:custGeom>
            <a:avLst/>
            <a:gdLst>
              <a:gd name="connsiteX0" fmla="*/ 1085850 w 1128713"/>
              <a:gd name="connsiteY0" fmla="*/ 42863 h 614363"/>
              <a:gd name="connsiteX1" fmla="*/ 400050 w 1128713"/>
              <a:gd name="connsiteY1" fmla="*/ 28575 h 614363"/>
              <a:gd name="connsiteX2" fmla="*/ 185738 w 1128713"/>
              <a:gd name="connsiteY2" fmla="*/ 42863 h 614363"/>
              <a:gd name="connsiteX3" fmla="*/ 142875 w 1128713"/>
              <a:gd name="connsiteY3" fmla="*/ 71438 h 614363"/>
              <a:gd name="connsiteX4" fmla="*/ 100013 w 1128713"/>
              <a:gd name="connsiteY4" fmla="*/ 85725 h 614363"/>
              <a:gd name="connsiteX5" fmla="*/ 42863 w 1128713"/>
              <a:gd name="connsiteY5" fmla="*/ 171450 h 614363"/>
              <a:gd name="connsiteX6" fmla="*/ 0 w 1128713"/>
              <a:gd name="connsiteY6" fmla="*/ 257175 h 614363"/>
              <a:gd name="connsiteX7" fmla="*/ 14288 w 1128713"/>
              <a:gd name="connsiteY7" fmla="*/ 457200 h 614363"/>
              <a:gd name="connsiteX8" fmla="*/ 71438 w 1128713"/>
              <a:gd name="connsiteY8" fmla="*/ 542925 h 614363"/>
              <a:gd name="connsiteX9" fmla="*/ 114300 w 1128713"/>
              <a:gd name="connsiteY9" fmla="*/ 571500 h 614363"/>
              <a:gd name="connsiteX10" fmla="*/ 157163 w 1128713"/>
              <a:gd name="connsiteY10" fmla="*/ 585788 h 614363"/>
              <a:gd name="connsiteX11" fmla="*/ 214313 w 1128713"/>
              <a:gd name="connsiteY11" fmla="*/ 614363 h 614363"/>
              <a:gd name="connsiteX12" fmla="*/ 614363 w 1128713"/>
              <a:gd name="connsiteY12" fmla="*/ 600075 h 614363"/>
              <a:gd name="connsiteX13" fmla="*/ 657225 w 1128713"/>
              <a:gd name="connsiteY13" fmla="*/ 585788 h 614363"/>
              <a:gd name="connsiteX14" fmla="*/ 742950 w 1128713"/>
              <a:gd name="connsiteY14" fmla="*/ 571500 h 614363"/>
              <a:gd name="connsiteX15" fmla="*/ 800100 w 1128713"/>
              <a:gd name="connsiteY15" fmla="*/ 557213 h 614363"/>
              <a:gd name="connsiteX16" fmla="*/ 914400 w 1128713"/>
              <a:gd name="connsiteY16" fmla="*/ 542925 h 614363"/>
              <a:gd name="connsiteX17" fmla="*/ 1000125 w 1128713"/>
              <a:gd name="connsiteY17" fmla="*/ 528638 h 614363"/>
              <a:gd name="connsiteX18" fmla="*/ 1085850 w 1128713"/>
              <a:gd name="connsiteY18" fmla="*/ 485775 h 614363"/>
              <a:gd name="connsiteX19" fmla="*/ 1114425 w 1128713"/>
              <a:gd name="connsiteY19" fmla="*/ 442913 h 614363"/>
              <a:gd name="connsiteX20" fmla="*/ 1128713 w 1128713"/>
              <a:gd name="connsiteY20" fmla="*/ 400050 h 614363"/>
              <a:gd name="connsiteX21" fmla="*/ 1114425 w 1128713"/>
              <a:gd name="connsiteY21" fmla="*/ 328613 h 614363"/>
              <a:gd name="connsiteX22" fmla="*/ 1014413 w 1128713"/>
              <a:gd name="connsiteY22" fmla="*/ 214313 h 614363"/>
              <a:gd name="connsiteX23" fmla="*/ 957263 w 1128713"/>
              <a:gd name="connsiteY23" fmla="*/ 171450 h 614363"/>
              <a:gd name="connsiteX24" fmla="*/ 871538 w 1128713"/>
              <a:gd name="connsiteY24" fmla="*/ 114300 h 614363"/>
              <a:gd name="connsiteX25" fmla="*/ 785813 w 1128713"/>
              <a:gd name="connsiteY25" fmla="*/ 28575 h 614363"/>
              <a:gd name="connsiteX26" fmla="*/ 742950 w 1128713"/>
              <a:gd name="connsiteY26" fmla="*/ 0 h 614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128713" h="614363">
                <a:moveTo>
                  <a:pt x="1085850" y="42863"/>
                </a:moveTo>
                <a:cubicBezTo>
                  <a:pt x="818716" y="109644"/>
                  <a:pt x="1117543" y="40735"/>
                  <a:pt x="400050" y="28575"/>
                </a:cubicBezTo>
                <a:cubicBezTo>
                  <a:pt x="328464" y="27362"/>
                  <a:pt x="257175" y="38100"/>
                  <a:pt x="185738" y="42863"/>
                </a:cubicBezTo>
                <a:cubicBezTo>
                  <a:pt x="171450" y="52388"/>
                  <a:pt x="158234" y="63759"/>
                  <a:pt x="142875" y="71438"/>
                </a:cubicBezTo>
                <a:cubicBezTo>
                  <a:pt x="129405" y="78173"/>
                  <a:pt x="110662" y="75076"/>
                  <a:pt x="100013" y="85725"/>
                </a:cubicBezTo>
                <a:cubicBezTo>
                  <a:pt x="75729" y="110009"/>
                  <a:pt x="61913" y="142875"/>
                  <a:pt x="42863" y="171450"/>
                </a:cubicBezTo>
                <a:cubicBezTo>
                  <a:pt x="5934" y="226843"/>
                  <a:pt x="19718" y="198023"/>
                  <a:pt x="0" y="257175"/>
                </a:cubicBezTo>
                <a:cubicBezTo>
                  <a:pt x="4763" y="323850"/>
                  <a:pt x="6478" y="390813"/>
                  <a:pt x="14288" y="457200"/>
                </a:cubicBezTo>
                <a:cubicBezTo>
                  <a:pt x="19265" y="499502"/>
                  <a:pt x="38989" y="515884"/>
                  <a:pt x="71438" y="542925"/>
                </a:cubicBezTo>
                <a:cubicBezTo>
                  <a:pt x="84629" y="553918"/>
                  <a:pt x="98942" y="563821"/>
                  <a:pt x="114300" y="571500"/>
                </a:cubicBezTo>
                <a:cubicBezTo>
                  <a:pt x="127771" y="578235"/>
                  <a:pt x="143320" y="579855"/>
                  <a:pt x="157163" y="585788"/>
                </a:cubicBezTo>
                <a:cubicBezTo>
                  <a:pt x="176739" y="594178"/>
                  <a:pt x="195263" y="604838"/>
                  <a:pt x="214313" y="614363"/>
                </a:cubicBezTo>
                <a:cubicBezTo>
                  <a:pt x="347663" y="609600"/>
                  <a:pt x="481205" y="608666"/>
                  <a:pt x="614363" y="600075"/>
                </a:cubicBezTo>
                <a:cubicBezTo>
                  <a:pt x="629392" y="599105"/>
                  <a:pt x="642523" y="589055"/>
                  <a:pt x="657225" y="585788"/>
                </a:cubicBezTo>
                <a:cubicBezTo>
                  <a:pt x="685504" y="579504"/>
                  <a:pt x="714543" y="577181"/>
                  <a:pt x="742950" y="571500"/>
                </a:cubicBezTo>
                <a:cubicBezTo>
                  <a:pt x="762205" y="567649"/>
                  <a:pt x="780731" y="560441"/>
                  <a:pt x="800100" y="557213"/>
                </a:cubicBezTo>
                <a:cubicBezTo>
                  <a:pt x="837974" y="550901"/>
                  <a:pt x="876389" y="548355"/>
                  <a:pt x="914400" y="542925"/>
                </a:cubicBezTo>
                <a:cubicBezTo>
                  <a:pt x="943078" y="538828"/>
                  <a:pt x="971550" y="533400"/>
                  <a:pt x="1000125" y="528638"/>
                </a:cubicBezTo>
                <a:cubicBezTo>
                  <a:pt x="1034986" y="517017"/>
                  <a:pt x="1058153" y="513472"/>
                  <a:pt x="1085850" y="485775"/>
                </a:cubicBezTo>
                <a:cubicBezTo>
                  <a:pt x="1097992" y="473633"/>
                  <a:pt x="1106746" y="458271"/>
                  <a:pt x="1114425" y="442913"/>
                </a:cubicBezTo>
                <a:cubicBezTo>
                  <a:pt x="1121160" y="429442"/>
                  <a:pt x="1123950" y="414338"/>
                  <a:pt x="1128713" y="400050"/>
                </a:cubicBezTo>
                <a:cubicBezTo>
                  <a:pt x="1123950" y="376238"/>
                  <a:pt x="1124474" y="350720"/>
                  <a:pt x="1114425" y="328613"/>
                </a:cubicBezTo>
                <a:cubicBezTo>
                  <a:pt x="1074584" y="240965"/>
                  <a:pt x="1072433" y="255756"/>
                  <a:pt x="1014413" y="214313"/>
                </a:cubicBezTo>
                <a:cubicBezTo>
                  <a:pt x="995036" y="200472"/>
                  <a:pt x="976771" y="185106"/>
                  <a:pt x="957263" y="171450"/>
                </a:cubicBezTo>
                <a:cubicBezTo>
                  <a:pt x="929128" y="151756"/>
                  <a:pt x="895822" y="138584"/>
                  <a:pt x="871538" y="114300"/>
                </a:cubicBezTo>
                <a:cubicBezTo>
                  <a:pt x="842963" y="85725"/>
                  <a:pt x="819437" y="50991"/>
                  <a:pt x="785813" y="28575"/>
                </a:cubicBezTo>
                <a:lnTo>
                  <a:pt x="742950" y="0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2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73112" y="2332037"/>
            <a:ext cx="8664551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setValuesToTwo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i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matrix[0].length; i++)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j = 0; j &lt;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matrix.length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j++)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][j] = 2;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 deadly lack of style</a:t>
            </a:r>
            <a:r>
              <a:rPr lang="mr-IN" sz="4409" b="1" dirty="0">
                <a:solidFill>
                  <a:schemeClr val="tx1"/>
                </a:solidFill>
                <a:latin typeface="Century Gothic"/>
                <a:cs typeface="Century Gothic"/>
              </a:rPr>
              <a:t>…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574458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73112" y="2332037"/>
            <a:ext cx="8848897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setValuesToTwo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matrix[0].length; 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j = 0; j &lt;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matrix.length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j++)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][j] = 2;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 deadly lack of style</a:t>
            </a:r>
            <a:r>
              <a:rPr lang="mr-IN" sz="4409" b="1" dirty="0">
                <a:solidFill>
                  <a:schemeClr val="tx1"/>
                </a:solidFill>
                <a:latin typeface="Century Gothic"/>
                <a:cs typeface="Century Gothic"/>
              </a:rPr>
              <a:t>…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44143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73112" y="2332037"/>
            <a:ext cx="8848897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setValuesToTwo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matrix[0].length; 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matrix.length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++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][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 = 2;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 deadly lack of style</a:t>
            </a:r>
            <a:r>
              <a:rPr lang="mr-IN" sz="4409" b="1" dirty="0">
                <a:solidFill>
                  <a:schemeClr val="tx1"/>
                </a:solidFill>
                <a:latin typeface="Century Gothic"/>
                <a:cs typeface="Century Gothic"/>
              </a:rPr>
              <a:t>…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353802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73112" y="2332037"/>
            <a:ext cx="9217588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setValuesToTwo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numRows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(matrix)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numCols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(matrix)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++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][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 = 2;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 deadly lack of style</a:t>
            </a:r>
            <a:r>
              <a:rPr lang="mr-IN" sz="4409" b="1" dirty="0">
                <a:solidFill>
                  <a:schemeClr val="tx1"/>
                </a:solidFill>
                <a:latin typeface="Century Gothic"/>
                <a:cs typeface="Century Gothic"/>
              </a:rPr>
              <a:t>…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0031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535112" y="2255837"/>
            <a:ext cx="1905905" cy="24082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135312" y="2255837"/>
            <a:ext cx="1905905" cy="24082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735512" y="2255837"/>
            <a:ext cx="1905905" cy="24082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335712" y="2255837"/>
            <a:ext cx="1905905" cy="24082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44712" y="1265237"/>
            <a:ext cx="589937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Duck[]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duckArray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new Duck[4];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20912" y="47704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71912" y="47704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22912" y="47704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73912" y="47704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664923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8488" y="-715963"/>
            <a:ext cx="11480800" cy="86106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Images </a:t>
            </a:r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are Matrices!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126459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73112" y="1341437"/>
            <a:ext cx="8839200" cy="6275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GImage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6A3E3E"/>
                </a:solidFill>
                <a:latin typeface="Monaco" charset="0"/>
              </a:rPr>
              <a:t>img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GImage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0000C0"/>
                </a:solidFill>
                <a:latin typeface="Monaco" charset="0"/>
              </a:rPr>
              <a:t>“</a:t>
            </a:r>
            <a:r>
              <a:rPr lang="en-US" sz="2400" b="1" dirty="0" err="1">
                <a:solidFill>
                  <a:srgbClr val="0000C0"/>
                </a:solidFill>
                <a:latin typeface="Monaco" charset="0"/>
              </a:rPr>
              <a:t>snowman.jpg</a:t>
            </a:r>
            <a:r>
              <a:rPr lang="en-US" sz="2400" b="1" dirty="0">
                <a:solidFill>
                  <a:srgbClr val="0000C0"/>
                </a:solidFill>
                <a:latin typeface="Monaco" charset="0"/>
              </a:rPr>
              <a:t>”</a:t>
            </a:r>
            <a:r>
              <a:rPr lang="en-US" sz="2400" b="1" i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2400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[][] </a:t>
            </a:r>
            <a:r>
              <a:rPr lang="en-US" sz="2400" b="1" dirty="0">
                <a:solidFill>
                  <a:srgbClr val="6A3E3E"/>
                </a:solidFill>
                <a:latin typeface="Monaco" charset="0"/>
              </a:rPr>
              <a:t>pixels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2400" b="1" dirty="0" err="1">
                <a:solidFill>
                  <a:srgbClr val="6A3E3E"/>
                </a:solidFill>
                <a:latin typeface="Monaco" charset="0"/>
              </a:rPr>
              <a:t>img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.getPixelArray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GImage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copy 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GImage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(pixels);</a:t>
            </a:r>
          </a:p>
          <a:p>
            <a:endParaRPr lang="en-US" sz="2400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onaco" charset="0"/>
              </a:rPr>
              <a:t>		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 rot="20784946">
            <a:off x="6499006" y="3758979"/>
            <a:ext cx="3200399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Gives you the image as a matrix of </a:t>
            </a:r>
            <a:r>
              <a:rPr lang="en-US" sz="2400" dirty="0" err="1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ints</a:t>
            </a:r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 (which you can edit)</a:t>
            </a:r>
          </a:p>
        </p:txBody>
      </p:sp>
      <p:sp>
        <p:nvSpPr>
          <p:cNvPr id="6" name="Freeform 5"/>
          <p:cNvSpPr/>
          <p:nvPr/>
        </p:nvSpPr>
        <p:spPr>
          <a:xfrm>
            <a:off x="6869112" y="2179637"/>
            <a:ext cx="1143247" cy="1590357"/>
          </a:xfrm>
          <a:custGeom>
            <a:avLst/>
            <a:gdLst>
              <a:gd name="connsiteX0" fmla="*/ 1143247 w 1143247"/>
              <a:gd name="connsiteY0" fmla="*/ 1590357 h 1590357"/>
              <a:gd name="connsiteX1" fmla="*/ 1114672 w 1143247"/>
              <a:gd name="connsiteY1" fmla="*/ 1476057 h 1590357"/>
              <a:gd name="connsiteX2" fmla="*/ 1057522 w 1143247"/>
              <a:gd name="connsiteY2" fmla="*/ 1361757 h 1590357"/>
              <a:gd name="connsiteX3" fmla="*/ 1014659 w 1143247"/>
              <a:gd name="connsiteY3" fmla="*/ 1276032 h 1590357"/>
              <a:gd name="connsiteX4" fmla="*/ 357434 w 1143247"/>
              <a:gd name="connsiteY4" fmla="*/ 718819 h 1590357"/>
              <a:gd name="connsiteX5" fmla="*/ 243134 w 1143247"/>
              <a:gd name="connsiteY5" fmla="*/ 590232 h 1590357"/>
              <a:gd name="connsiteX6" fmla="*/ 185984 w 1143247"/>
              <a:gd name="connsiteY6" fmla="*/ 475932 h 1590357"/>
              <a:gd name="connsiteX7" fmla="*/ 171697 w 1143247"/>
              <a:gd name="connsiteY7" fmla="*/ 390207 h 1590357"/>
              <a:gd name="connsiteX8" fmla="*/ 185984 w 1143247"/>
              <a:gd name="connsiteY8" fmla="*/ 4444 h 1590357"/>
              <a:gd name="connsiteX9" fmla="*/ 157409 w 1143247"/>
              <a:gd name="connsiteY9" fmla="*/ 61594 h 1590357"/>
              <a:gd name="connsiteX10" fmla="*/ 114547 w 1143247"/>
              <a:gd name="connsiteY10" fmla="*/ 104457 h 1590357"/>
              <a:gd name="connsiteX11" fmla="*/ 57397 w 1143247"/>
              <a:gd name="connsiteY11" fmla="*/ 190182 h 1590357"/>
              <a:gd name="connsiteX12" fmla="*/ 28822 w 1143247"/>
              <a:gd name="connsiteY12" fmla="*/ 233044 h 1590357"/>
              <a:gd name="connsiteX13" fmla="*/ 14534 w 1143247"/>
              <a:gd name="connsiteY13" fmla="*/ 275907 h 1590357"/>
              <a:gd name="connsiteX14" fmla="*/ 14534 w 1143247"/>
              <a:gd name="connsiteY14" fmla="*/ 175894 h 1590357"/>
              <a:gd name="connsiteX15" fmla="*/ 28822 w 1143247"/>
              <a:gd name="connsiteY15" fmla="*/ 133032 h 1590357"/>
              <a:gd name="connsiteX16" fmla="*/ 71684 w 1143247"/>
              <a:gd name="connsiteY16" fmla="*/ 104457 h 1590357"/>
              <a:gd name="connsiteX17" fmla="*/ 100259 w 1143247"/>
              <a:gd name="connsiteY17" fmla="*/ 61594 h 1590357"/>
              <a:gd name="connsiteX18" fmla="*/ 185984 w 1143247"/>
              <a:gd name="connsiteY18" fmla="*/ 4444 h 1590357"/>
              <a:gd name="connsiteX19" fmla="*/ 285997 w 1143247"/>
              <a:gd name="connsiteY19" fmla="*/ 33019 h 1590357"/>
              <a:gd name="connsiteX20" fmla="*/ 328859 w 1143247"/>
              <a:gd name="connsiteY20" fmla="*/ 75882 h 1590357"/>
              <a:gd name="connsiteX21" fmla="*/ 400297 w 1143247"/>
              <a:gd name="connsiteY21" fmla="*/ 133032 h 1590357"/>
              <a:gd name="connsiteX22" fmla="*/ 486022 w 1143247"/>
              <a:gd name="connsiteY22" fmla="*/ 218757 h 1590357"/>
              <a:gd name="connsiteX23" fmla="*/ 528884 w 1143247"/>
              <a:gd name="connsiteY23" fmla="*/ 247332 h 159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43247" h="1590357">
                <a:moveTo>
                  <a:pt x="1143247" y="1590357"/>
                </a:moveTo>
                <a:cubicBezTo>
                  <a:pt x="1136127" y="1554757"/>
                  <a:pt x="1130361" y="1510574"/>
                  <a:pt x="1114672" y="1476057"/>
                </a:cubicBezTo>
                <a:cubicBezTo>
                  <a:pt x="1097045" y="1437278"/>
                  <a:pt x="1070993" y="1402168"/>
                  <a:pt x="1057522" y="1361757"/>
                </a:cubicBezTo>
                <a:cubicBezTo>
                  <a:pt x="1047330" y="1331183"/>
                  <a:pt x="1040727" y="1298841"/>
                  <a:pt x="1014659" y="1276032"/>
                </a:cubicBezTo>
                <a:cubicBezTo>
                  <a:pt x="798508" y="1086900"/>
                  <a:pt x="572101" y="909634"/>
                  <a:pt x="357434" y="718819"/>
                </a:cubicBezTo>
                <a:cubicBezTo>
                  <a:pt x="314572" y="680719"/>
                  <a:pt x="276206" y="637083"/>
                  <a:pt x="243134" y="590232"/>
                </a:cubicBezTo>
                <a:cubicBezTo>
                  <a:pt x="218569" y="555432"/>
                  <a:pt x="205034" y="514032"/>
                  <a:pt x="185984" y="475932"/>
                </a:cubicBezTo>
                <a:cubicBezTo>
                  <a:pt x="181222" y="447357"/>
                  <a:pt x="171697" y="419176"/>
                  <a:pt x="171697" y="390207"/>
                </a:cubicBezTo>
                <a:cubicBezTo>
                  <a:pt x="171697" y="261531"/>
                  <a:pt x="191574" y="132998"/>
                  <a:pt x="185984" y="4444"/>
                </a:cubicBezTo>
                <a:cubicBezTo>
                  <a:pt x="185059" y="-16834"/>
                  <a:pt x="169788" y="44263"/>
                  <a:pt x="157409" y="61594"/>
                </a:cubicBezTo>
                <a:cubicBezTo>
                  <a:pt x="145665" y="78036"/>
                  <a:pt x="126952" y="88508"/>
                  <a:pt x="114547" y="104457"/>
                </a:cubicBezTo>
                <a:cubicBezTo>
                  <a:pt x="93463" y="131566"/>
                  <a:pt x="76447" y="161607"/>
                  <a:pt x="57397" y="190182"/>
                </a:cubicBezTo>
                <a:cubicBezTo>
                  <a:pt x="47872" y="204469"/>
                  <a:pt x="34252" y="216754"/>
                  <a:pt x="28822" y="233044"/>
                </a:cubicBezTo>
                <a:lnTo>
                  <a:pt x="14534" y="275907"/>
                </a:lnTo>
                <a:cubicBezTo>
                  <a:pt x="-4904" y="217592"/>
                  <a:pt x="-4786" y="243513"/>
                  <a:pt x="14534" y="175894"/>
                </a:cubicBezTo>
                <a:cubicBezTo>
                  <a:pt x="18671" y="161413"/>
                  <a:pt x="19414" y="144792"/>
                  <a:pt x="28822" y="133032"/>
                </a:cubicBezTo>
                <a:cubicBezTo>
                  <a:pt x="39549" y="119624"/>
                  <a:pt x="57397" y="113982"/>
                  <a:pt x="71684" y="104457"/>
                </a:cubicBezTo>
                <a:cubicBezTo>
                  <a:pt x="81209" y="90169"/>
                  <a:pt x="87336" y="72902"/>
                  <a:pt x="100259" y="61594"/>
                </a:cubicBezTo>
                <a:cubicBezTo>
                  <a:pt x="126105" y="38979"/>
                  <a:pt x="185984" y="4444"/>
                  <a:pt x="185984" y="4444"/>
                </a:cubicBezTo>
                <a:cubicBezTo>
                  <a:pt x="193600" y="6348"/>
                  <a:pt x="273702" y="24822"/>
                  <a:pt x="285997" y="33019"/>
                </a:cubicBezTo>
                <a:cubicBezTo>
                  <a:pt x="302809" y="44227"/>
                  <a:pt x="313653" y="62576"/>
                  <a:pt x="328859" y="75882"/>
                </a:cubicBezTo>
                <a:cubicBezTo>
                  <a:pt x="351809" y="95963"/>
                  <a:pt x="377732" y="112519"/>
                  <a:pt x="400297" y="133032"/>
                </a:cubicBezTo>
                <a:cubicBezTo>
                  <a:pt x="430199" y="160215"/>
                  <a:pt x="452398" y="196341"/>
                  <a:pt x="486022" y="218757"/>
                </a:cubicBezTo>
                <a:lnTo>
                  <a:pt x="528884" y="247332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Images </a:t>
            </a:r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are Matrices!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ED8F24-A960-B147-94D0-9F52390C6553}"/>
              </a:ext>
            </a:extLst>
          </p:cNvPr>
          <p:cNvSpPr txBox="1"/>
          <p:nvPr/>
        </p:nvSpPr>
        <p:spPr>
          <a:xfrm rot="20784946">
            <a:off x="1469807" y="4139978"/>
            <a:ext cx="3200399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Creates an image from a matrix of pixels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A1C859F-D22A-AF4D-8944-201FD032349D}"/>
              </a:ext>
            </a:extLst>
          </p:cNvPr>
          <p:cNvSpPr/>
          <p:nvPr/>
        </p:nvSpPr>
        <p:spPr>
          <a:xfrm>
            <a:off x="3592512" y="5380037"/>
            <a:ext cx="2143125" cy="916180"/>
          </a:xfrm>
          <a:custGeom>
            <a:avLst/>
            <a:gdLst>
              <a:gd name="connsiteX0" fmla="*/ 0 w 2143125"/>
              <a:gd name="connsiteY0" fmla="*/ 0 h 916180"/>
              <a:gd name="connsiteX1" fmla="*/ 114300 w 2143125"/>
              <a:gd name="connsiteY1" fmla="*/ 71437 h 916180"/>
              <a:gd name="connsiteX2" fmla="*/ 142875 w 2143125"/>
              <a:gd name="connsiteY2" fmla="*/ 114300 h 916180"/>
              <a:gd name="connsiteX3" fmla="*/ 242887 w 2143125"/>
              <a:gd name="connsiteY3" fmla="*/ 200025 h 916180"/>
              <a:gd name="connsiteX4" fmla="*/ 314325 w 2143125"/>
              <a:gd name="connsiteY4" fmla="*/ 228600 h 916180"/>
              <a:gd name="connsiteX5" fmla="*/ 357187 w 2143125"/>
              <a:gd name="connsiteY5" fmla="*/ 257175 h 916180"/>
              <a:gd name="connsiteX6" fmla="*/ 457200 w 2143125"/>
              <a:gd name="connsiteY6" fmla="*/ 285750 h 916180"/>
              <a:gd name="connsiteX7" fmla="*/ 542925 w 2143125"/>
              <a:gd name="connsiteY7" fmla="*/ 314325 h 916180"/>
              <a:gd name="connsiteX8" fmla="*/ 685800 w 2143125"/>
              <a:gd name="connsiteY8" fmla="*/ 342900 h 916180"/>
              <a:gd name="connsiteX9" fmla="*/ 1385887 w 2143125"/>
              <a:gd name="connsiteY9" fmla="*/ 385762 h 916180"/>
              <a:gd name="connsiteX10" fmla="*/ 1671637 w 2143125"/>
              <a:gd name="connsiteY10" fmla="*/ 428625 h 916180"/>
              <a:gd name="connsiteX11" fmla="*/ 1757362 w 2143125"/>
              <a:gd name="connsiteY11" fmla="*/ 457200 h 916180"/>
              <a:gd name="connsiteX12" fmla="*/ 1800225 w 2143125"/>
              <a:gd name="connsiteY12" fmla="*/ 485775 h 916180"/>
              <a:gd name="connsiteX13" fmla="*/ 1828800 w 2143125"/>
              <a:gd name="connsiteY13" fmla="*/ 528637 h 916180"/>
              <a:gd name="connsiteX14" fmla="*/ 1871662 w 2143125"/>
              <a:gd name="connsiteY14" fmla="*/ 571500 h 916180"/>
              <a:gd name="connsiteX15" fmla="*/ 1885950 w 2143125"/>
              <a:gd name="connsiteY15" fmla="*/ 614362 h 916180"/>
              <a:gd name="connsiteX16" fmla="*/ 1928812 w 2143125"/>
              <a:gd name="connsiteY16" fmla="*/ 671512 h 916180"/>
              <a:gd name="connsiteX17" fmla="*/ 2000250 w 2143125"/>
              <a:gd name="connsiteY17" fmla="*/ 800100 h 916180"/>
              <a:gd name="connsiteX18" fmla="*/ 2043112 w 2143125"/>
              <a:gd name="connsiteY18" fmla="*/ 828675 h 916180"/>
              <a:gd name="connsiteX19" fmla="*/ 2071687 w 2143125"/>
              <a:gd name="connsiteY19" fmla="*/ 871537 h 916180"/>
              <a:gd name="connsiteX20" fmla="*/ 2085975 w 2143125"/>
              <a:gd name="connsiteY20" fmla="*/ 914400 h 916180"/>
              <a:gd name="connsiteX21" fmla="*/ 2100262 w 2143125"/>
              <a:gd name="connsiteY21" fmla="*/ 842962 h 916180"/>
              <a:gd name="connsiteX22" fmla="*/ 2114550 w 2143125"/>
              <a:gd name="connsiteY22" fmla="*/ 785812 h 916180"/>
              <a:gd name="connsiteX23" fmla="*/ 2128837 w 2143125"/>
              <a:gd name="connsiteY23" fmla="*/ 714375 h 916180"/>
              <a:gd name="connsiteX24" fmla="*/ 2143125 w 2143125"/>
              <a:gd name="connsiteY24" fmla="*/ 657225 h 916180"/>
              <a:gd name="connsiteX25" fmla="*/ 2128837 w 2143125"/>
              <a:gd name="connsiteY25" fmla="*/ 700087 h 916180"/>
              <a:gd name="connsiteX26" fmla="*/ 2071687 w 2143125"/>
              <a:gd name="connsiteY26" fmla="*/ 814387 h 916180"/>
              <a:gd name="connsiteX27" fmla="*/ 2057400 w 2143125"/>
              <a:gd name="connsiteY27" fmla="*/ 857250 h 916180"/>
              <a:gd name="connsiteX28" fmla="*/ 2028825 w 2143125"/>
              <a:gd name="connsiteY28" fmla="*/ 900112 h 916180"/>
              <a:gd name="connsiteX29" fmla="*/ 1985962 w 2143125"/>
              <a:gd name="connsiteY29" fmla="*/ 914400 h 916180"/>
              <a:gd name="connsiteX30" fmla="*/ 1843087 w 2143125"/>
              <a:gd name="connsiteY30" fmla="*/ 871537 h 916180"/>
              <a:gd name="connsiteX31" fmla="*/ 1800225 w 2143125"/>
              <a:gd name="connsiteY31" fmla="*/ 842962 h 916180"/>
              <a:gd name="connsiteX32" fmla="*/ 1757362 w 2143125"/>
              <a:gd name="connsiteY32" fmla="*/ 828675 h 916180"/>
              <a:gd name="connsiteX33" fmla="*/ 1700212 w 2143125"/>
              <a:gd name="connsiteY33" fmla="*/ 785812 h 91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143125" h="916180">
                <a:moveTo>
                  <a:pt x="0" y="0"/>
                </a:moveTo>
                <a:cubicBezTo>
                  <a:pt x="38100" y="23812"/>
                  <a:pt x="79216" y="43370"/>
                  <a:pt x="114300" y="71437"/>
                </a:cubicBezTo>
                <a:cubicBezTo>
                  <a:pt x="127709" y="82164"/>
                  <a:pt x="131882" y="101108"/>
                  <a:pt x="142875" y="114300"/>
                </a:cubicBezTo>
                <a:cubicBezTo>
                  <a:pt x="165277" y="141182"/>
                  <a:pt x="213530" y="183716"/>
                  <a:pt x="242887" y="200025"/>
                </a:cubicBezTo>
                <a:cubicBezTo>
                  <a:pt x="265306" y="212480"/>
                  <a:pt x="291386" y="217130"/>
                  <a:pt x="314325" y="228600"/>
                </a:cubicBezTo>
                <a:cubicBezTo>
                  <a:pt x="329683" y="236279"/>
                  <a:pt x="341828" y="249496"/>
                  <a:pt x="357187" y="257175"/>
                </a:cubicBezTo>
                <a:cubicBezTo>
                  <a:pt x="381189" y="269176"/>
                  <a:pt x="434320" y="278886"/>
                  <a:pt x="457200" y="285750"/>
                </a:cubicBezTo>
                <a:cubicBezTo>
                  <a:pt x="486050" y="294405"/>
                  <a:pt x="513704" y="307020"/>
                  <a:pt x="542925" y="314325"/>
                </a:cubicBezTo>
                <a:cubicBezTo>
                  <a:pt x="590682" y="326264"/>
                  <a:pt x="636025" y="339213"/>
                  <a:pt x="685800" y="342900"/>
                </a:cubicBezTo>
                <a:cubicBezTo>
                  <a:pt x="1149157" y="377223"/>
                  <a:pt x="846201" y="331792"/>
                  <a:pt x="1385887" y="385762"/>
                </a:cubicBezTo>
                <a:cubicBezTo>
                  <a:pt x="1481489" y="395323"/>
                  <a:pt x="1578945" y="400817"/>
                  <a:pt x="1671637" y="428625"/>
                </a:cubicBezTo>
                <a:cubicBezTo>
                  <a:pt x="1700487" y="437280"/>
                  <a:pt x="1732300" y="440492"/>
                  <a:pt x="1757362" y="457200"/>
                </a:cubicBezTo>
                <a:lnTo>
                  <a:pt x="1800225" y="485775"/>
                </a:lnTo>
                <a:cubicBezTo>
                  <a:pt x="1809750" y="500062"/>
                  <a:pt x="1817807" y="515446"/>
                  <a:pt x="1828800" y="528637"/>
                </a:cubicBezTo>
                <a:cubicBezTo>
                  <a:pt x="1841735" y="544159"/>
                  <a:pt x="1860454" y="554688"/>
                  <a:pt x="1871662" y="571500"/>
                </a:cubicBezTo>
                <a:cubicBezTo>
                  <a:pt x="1880016" y="584031"/>
                  <a:pt x="1878478" y="601286"/>
                  <a:pt x="1885950" y="614362"/>
                </a:cubicBezTo>
                <a:cubicBezTo>
                  <a:pt x="1897764" y="635037"/>
                  <a:pt x="1914525" y="652462"/>
                  <a:pt x="1928812" y="671512"/>
                </a:cubicBezTo>
                <a:cubicBezTo>
                  <a:pt x="1943701" y="716178"/>
                  <a:pt x="1958141" y="772027"/>
                  <a:pt x="2000250" y="800100"/>
                </a:cubicBezTo>
                <a:lnTo>
                  <a:pt x="2043112" y="828675"/>
                </a:lnTo>
                <a:cubicBezTo>
                  <a:pt x="2052637" y="842962"/>
                  <a:pt x="2064008" y="856179"/>
                  <a:pt x="2071687" y="871537"/>
                </a:cubicBezTo>
                <a:cubicBezTo>
                  <a:pt x="2078422" y="885008"/>
                  <a:pt x="2075326" y="925049"/>
                  <a:pt x="2085975" y="914400"/>
                </a:cubicBezTo>
                <a:cubicBezTo>
                  <a:pt x="2103147" y="897228"/>
                  <a:pt x="2094994" y="866668"/>
                  <a:pt x="2100262" y="842962"/>
                </a:cubicBezTo>
                <a:cubicBezTo>
                  <a:pt x="2104522" y="823793"/>
                  <a:pt x="2110290" y="804981"/>
                  <a:pt x="2114550" y="785812"/>
                </a:cubicBezTo>
                <a:cubicBezTo>
                  <a:pt x="2119818" y="762106"/>
                  <a:pt x="2123569" y="738081"/>
                  <a:pt x="2128837" y="714375"/>
                </a:cubicBezTo>
                <a:cubicBezTo>
                  <a:pt x="2133097" y="695206"/>
                  <a:pt x="2143125" y="676861"/>
                  <a:pt x="2143125" y="657225"/>
                </a:cubicBezTo>
                <a:cubicBezTo>
                  <a:pt x="2143125" y="642165"/>
                  <a:pt x="2135069" y="686377"/>
                  <a:pt x="2128837" y="700087"/>
                </a:cubicBezTo>
                <a:cubicBezTo>
                  <a:pt x="2111210" y="738866"/>
                  <a:pt x="2085157" y="773976"/>
                  <a:pt x="2071687" y="814387"/>
                </a:cubicBezTo>
                <a:cubicBezTo>
                  <a:pt x="2066925" y="828675"/>
                  <a:pt x="2064135" y="843779"/>
                  <a:pt x="2057400" y="857250"/>
                </a:cubicBezTo>
                <a:cubicBezTo>
                  <a:pt x="2049721" y="872609"/>
                  <a:pt x="2042234" y="889385"/>
                  <a:pt x="2028825" y="900112"/>
                </a:cubicBezTo>
                <a:cubicBezTo>
                  <a:pt x="2017065" y="909520"/>
                  <a:pt x="2000250" y="909637"/>
                  <a:pt x="1985962" y="914400"/>
                </a:cubicBezTo>
                <a:cubicBezTo>
                  <a:pt x="1881608" y="879615"/>
                  <a:pt x="1929458" y="893131"/>
                  <a:pt x="1843087" y="871537"/>
                </a:cubicBezTo>
                <a:cubicBezTo>
                  <a:pt x="1828800" y="862012"/>
                  <a:pt x="1815584" y="850641"/>
                  <a:pt x="1800225" y="842962"/>
                </a:cubicBezTo>
                <a:cubicBezTo>
                  <a:pt x="1786754" y="836227"/>
                  <a:pt x="1770833" y="835410"/>
                  <a:pt x="1757362" y="828675"/>
                </a:cubicBezTo>
                <a:cubicBezTo>
                  <a:pt x="1725052" y="812520"/>
                  <a:pt x="1720305" y="805905"/>
                  <a:pt x="1700212" y="785812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731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41288" y="3246437"/>
            <a:ext cx="1066754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Part two: </a:t>
            </a:r>
            <a:r>
              <a:rPr lang="en-US" sz="4000" dirty="0" err="1">
                <a:solidFill>
                  <a:schemeClr val="bg1"/>
                </a:solidFill>
                <a:latin typeface="Courier"/>
                <a:cs typeface="Courier"/>
              </a:rPr>
              <a:t>Surat</a:t>
            </a: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 meets Instagram</a:t>
            </a:r>
          </a:p>
        </p:txBody>
      </p:sp>
    </p:spTree>
    <p:extLst>
      <p:ext uri="{BB962C8B-B14F-4D97-AF65-F5344CB8AC3E}">
        <p14:creationId xmlns:p14="http://schemas.microsoft.com/office/powerpoint/2010/main" val="34873330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12" y="1189037"/>
            <a:ext cx="6027420" cy="46814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912" y="960437"/>
            <a:ext cx="3085763" cy="528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20912" y="7123850"/>
            <a:ext cx="5798382" cy="43582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Seurat: French post impressionist painter</a:t>
            </a:r>
          </a:p>
        </p:txBody>
      </p:sp>
    </p:spTree>
    <p:extLst>
      <p:ext uri="{BB962C8B-B14F-4D97-AF65-F5344CB8AC3E}">
        <p14:creationId xmlns:p14="http://schemas.microsoft.com/office/powerpoint/2010/main" val="7025067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Pointillism Filter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01712" y="2255837"/>
            <a:ext cx="8001000" cy="2496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Repeat many times:</a:t>
            </a:r>
          </a:p>
          <a:p>
            <a:pPr marL="984250" indent="-571500">
              <a:buFont typeface="+mj-lt"/>
              <a:buAutoNum type="arabicPeriod"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Pick a random pixel from an image.</a:t>
            </a:r>
          </a:p>
          <a:p>
            <a:pPr marL="984250" indent="-571500">
              <a:buFont typeface="+mj-lt"/>
              <a:buAutoNum type="arabicPeriod"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Find the pixel’s color</a:t>
            </a:r>
          </a:p>
          <a:p>
            <a:pPr marL="984250" indent="-571500">
              <a:buFont typeface="+mj-lt"/>
              <a:buAutoNum type="arabicPeriod"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”Paint” a rather large brush stroke at a corresponding location, with the color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003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58912" y="350837"/>
            <a:ext cx="70104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060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458912" y="350837"/>
            <a:ext cx="70104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0280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458912" y="350837"/>
            <a:ext cx="7010400" cy="701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9712" y="3094037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 = 24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97512" y="-20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 = 36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878512" y="3017837"/>
            <a:ext cx="304800" cy="3048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2194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458912" y="350837"/>
            <a:ext cx="7010400" cy="701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9712" y="3094037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 = 24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97512" y="-20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 = 36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878512" y="3017837"/>
            <a:ext cx="304800" cy="3048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26112" y="2865437"/>
            <a:ext cx="685800" cy="685800"/>
          </a:xfrm>
          <a:prstGeom prst="ellipse">
            <a:avLst/>
          </a:prstGeom>
          <a:solidFill>
            <a:srgbClr val="4463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950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458912" y="350837"/>
            <a:ext cx="7010400" cy="701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512" y="4465637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 = 38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16312" y="0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 = 21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878512" y="3017837"/>
            <a:ext cx="304800" cy="3048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26112" y="2865437"/>
            <a:ext cx="685800" cy="685800"/>
          </a:xfrm>
          <a:prstGeom prst="ellipse">
            <a:avLst/>
          </a:prstGeom>
          <a:solidFill>
            <a:srgbClr val="4463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744912" y="4541837"/>
            <a:ext cx="304800" cy="3048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632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4512" y="1036637"/>
            <a:ext cx="921758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&lt;Duck&gt;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duckList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new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&lt;Duck&gt;();</a:t>
            </a:r>
          </a:p>
        </p:txBody>
      </p:sp>
    </p:spTree>
    <p:extLst>
      <p:ext uri="{BB962C8B-B14F-4D97-AF65-F5344CB8AC3E}">
        <p14:creationId xmlns:p14="http://schemas.microsoft.com/office/powerpoint/2010/main" val="7624219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458912" y="350837"/>
            <a:ext cx="7010400" cy="701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512" y="4465637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 = 38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16312" y="0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 = 21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878512" y="3017837"/>
            <a:ext cx="304800" cy="3048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26112" y="2865437"/>
            <a:ext cx="685800" cy="685800"/>
          </a:xfrm>
          <a:prstGeom prst="ellipse">
            <a:avLst/>
          </a:prstGeom>
          <a:solidFill>
            <a:srgbClr val="4463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744912" y="4541837"/>
            <a:ext cx="304800" cy="3048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592512" y="4389437"/>
            <a:ext cx="685800" cy="685800"/>
          </a:xfrm>
          <a:prstGeom prst="ellipse">
            <a:avLst/>
          </a:prstGeom>
          <a:solidFill>
            <a:srgbClr val="D0CEB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4" b="95635" l="3247" r="94156">
                        <a14:foregroundMark x1="9740" y1="48413" x2="14935" y2="71032"/>
                        <a14:foregroundMark x1="21104" y1="15476" x2="31818" y2="7937"/>
                        <a14:foregroundMark x1="31818" y1="7143" x2="42857" y2="2778"/>
                        <a14:foregroundMark x1="17208" y1="77381" x2="37338" y2="93254"/>
                        <a14:foregroundMark x1="25325" y1="37698" x2="83442" y2="38492"/>
                        <a14:foregroundMark x1="84091" y1="47619" x2="20455" y2="47619"/>
                        <a14:foregroundMark x1="23052" y1="57540" x2="84740" y2="591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0977" y="122237"/>
            <a:ext cx="2286000" cy="18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8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4512" y="1036637"/>
            <a:ext cx="9217588" cy="784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&lt;Duck&gt;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duckList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new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&lt;Duck&gt;();</a:t>
            </a: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duckList.add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   );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246D83-362B-564F-897D-D20F62889D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535112" y="2941637"/>
            <a:ext cx="1905905" cy="24082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7B87ED-A52A-3847-A994-41D803F23D23}"/>
              </a:ext>
            </a:extLst>
          </p:cNvPr>
          <p:cNvSpPr txBox="1"/>
          <p:nvPr/>
        </p:nvSpPr>
        <p:spPr>
          <a:xfrm>
            <a:off x="2220912" y="54562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87928D-B3D5-9F4B-A893-583232D15B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982912" y="1265237"/>
            <a:ext cx="54275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943"/>
      </p:ext>
    </p:extLst>
  </p:cSld>
  <p:clrMapOvr>
    <a:masterClrMapping/>
  </p:clrMapOvr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9502</TotalTime>
  <Words>2873</Words>
  <Application>Microsoft Macintosh PowerPoint</Application>
  <PresentationFormat>Custom</PresentationFormat>
  <Paragraphs>775</Paragraphs>
  <Slides>80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91" baseType="lpstr">
      <vt:lpstr>Arial Unicode MS</vt:lpstr>
      <vt:lpstr>ＭＳ Ｐゴシック</vt:lpstr>
      <vt:lpstr>Arial</vt:lpstr>
      <vt:lpstr>Calibri</vt:lpstr>
      <vt:lpstr>Century Gothic</vt:lpstr>
      <vt:lpstr>Chalkboard</vt:lpstr>
      <vt:lpstr>Courier</vt:lpstr>
      <vt:lpstr>DejaVu Serif</vt:lpstr>
      <vt:lpstr>Monaco</vt:lpstr>
      <vt:lpstr>Times New Roman</vt:lpstr>
      <vt:lpstr>teaching</vt:lpstr>
      <vt:lpstr>PowerPoint Presentation</vt:lpstr>
      <vt:lpstr>PowerPoint Presentation</vt:lpstr>
      <vt:lpstr>PowerPoint Presentation</vt:lpstr>
      <vt:lpstr>Putting Data In An Array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Schwarz</dc:creator>
  <cp:lastModifiedBy>Chris James Piech</cp:lastModifiedBy>
  <cp:revision>283</cp:revision>
  <cp:lastPrinted>2018-02-16T19:57:03Z</cp:lastPrinted>
  <dcterms:created xsi:type="dcterms:W3CDTF">2012-01-18T02:26:13Z</dcterms:created>
  <dcterms:modified xsi:type="dcterms:W3CDTF">2018-05-09T19:24:30Z</dcterms:modified>
</cp:coreProperties>
</file>